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56" r:id="rId5"/>
  </p:sldMasterIdLst>
  <p:notesMasterIdLst>
    <p:notesMasterId r:id="rId14"/>
  </p:notesMasterIdLst>
  <p:sldIdLst>
    <p:sldId id="263" r:id="rId6"/>
    <p:sldId id="262" r:id="rId7"/>
    <p:sldId id="267" r:id="rId8"/>
    <p:sldId id="264" r:id="rId9"/>
    <p:sldId id="271" r:id="rId10"/>
    <p:sldId id="269" r:id="rId11"/>
    <p:sldId id="270" r:id="rId12"/>
    <p:sldId id="272" r:id="rId1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D52B9E-6409-41BA-9ED5-0F0BF94EAD9D}" v="25" dt="2021-06-21T07:55:10.418"/>
    <p1510:client id="{1113A603-9BA9-4F7F-A9A3-B2D3952F5B45}" v="1471" dt="2021-06-07T08:48:09.279"/>
    <p1510:client id="{1C3C52CB-D2DE-41EF-ADC1-385B0458D382}" v="160" dt="2021-06-07T11:49:03.956"/>
    <p1510:client id="{2620C9AF-08B5-42EF-B261-A5C890ED8557}" v="734" dt="2021-06-07T08:08:19.191"/>
    <p1510:client id="{39279083-293B-4EA4-BD89-EEE5B58AF45B}" v="70" dt="2021-06-07T07:58:53.737"/>
    <p1510:client id="{50EBCC7B-2552-4045-B852-878A5B70FAB4}" v="24" dt="2021-06-07T09:00:47.851"/>
    <p1510:client id="{7453FA1F-3FBF-4D35-90F5-6671A355D94F}" v="14" dt="2021-06-07T14:35:21.785"/>
    <p1510:client id="{87F6009E-E683-4212-925A-C8306B0A5427}" v="11" dt="2021-06-07T10:02:05.848"/>
    <p1510:client id="{D228E268-CBEB-46B2-BBC6-828FF3429A2F}" v="455" dt="2021-06-22T07:06:18.895"/>
    <p1510:client id="{EEE5FF37-B148-4C91-BF63-665AE6B20176}" v="2" dt="2021-06-08T06:09:43.553"/>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Ref idx="maj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aj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Ref idx="maj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aj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aj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Ref idx="maj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aj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aj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Ref idx="maj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aj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aj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Ref idx="maj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176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esbet Benoit" userId="S::liesbet.benoit@welzijn13.be::d3e46be9-1a87-421d-be39-159de166f99b" providerId="AD" clId="Web-{02D52B9E-6409-41BA-9ED5-0F0BF94EAD9D}"/>
    <pc:docChg chg="modSld">
      <pc:chgData name="Liesbet Benoit" userId="S::liesbet.benoit@welzijn13.be::d3e46be9-1a87-421d-be39-159de166f99b" providerId="AD" clId="Web-{02D52B9E-6409-41BA-9ED5-0F0BF94EAD9D}" dt="2021-06-21T07:55:07.684" v="10" actId="20577"/>
      <pc:docMkLst>
        <pc:docMk/>
      </pc:docMkLst>
      <pc:sldChg chg="modSp">
        <pc:chgData name="Liesbet Benoit" userId="S::liesbet.benoit@welzijn13.be::d3e46be9-1a87-421d-be39-159de166f99b" providerId="AD" clId="Web-{02D52B9E-6409-41BA-9ED5-0F0BF94EAD9D}" dt="2021-06-21T07:55:07.684" v="10" actId="20577"/>
        <pc:sldMkLst>
          <pc:docMk/>
          <pc:sldMk cId="3115929843" sldId="260"/>
        </pc:sldMkLst>
        <pc:spChg chg="mod">
          <ac:chgData name="Liesbet Benoit" userId="S::liesbet.benoit@welzijn13.be::d3e46be9-1a87-421d-be39-159de166f99b" providerId="AD" clId="Web-{02D52B9E-6409-41BA-9ED5-0F0BF94EAD9D}" dt="2021-06-21T07:55:07.684" v="10" actId="20577"/>
          <ac:spMkLst>
            <pc:docMk/>
            <pc:sldMk cId="3115929843" sldId="260"/>
            <ac:spMk id="3" creationId="{202E0694-76AC-43A4-B809-7FB033559397}"/>
          </ac:spMkLst>
        </pc:spChg>
      </pc:sldChg>
    </pc:docChg>
  </pc:docChgLst>
  <pc:docChgLst>
    <pc:chgData clId="Web-{1113A603-9BA9-4F7F-A9A3-B2D3952F5B45}"/>
    <pc:docChg chg="addSld sldOrd">
      <pc:chgData name="" userId="" providerId="" clId="Web-{1113A603-9BA9-4F7F-A9A3-B2D3952F5B45}" dt="2021-06-07T08:09:31.425" v="1"/>
      <pc:docMkLst>
        <pc:docMk/>
      </pc:docMkLst>
      <pc:sldChg chg="add ord">
        <pc:chgData name="" userId="" providerId="" clId="Web-{1113A603-9BA9-4F7F-A9A3-B2D3952F5B45}" dt="2021-06-07T08:09:31.425" v="1"/>
        <pc:sldMkLst>
          <pc:docMk/>
          <pc:sldMk cId="2958002392" sldId="262"/>
        </pc:sldMkLst>
      </pc:sldChg>
    </pc:docChg>
  </pc:docChgLst>
  <pc:docChgLst>
    <pc:chgData name="Liesbet Benoit" userId="S::liesbet.benoit@welzijn13.be::d3e46be9-1a87-421d-be39-159de166f99b" providerId="AD" clId="Web-{50EBCC7B-2552-4045-B852-878A5B70FAB4}"/>
    <pc:docChg chg="addSld modSld">
      <pc:chgData name="Liesbet Benoit" userId="S::liesbet.benoit@welzijn13.be::d3e46be9-1a87-421d-be39-159de166f99b" providerId="AD" clId="Web-{50EBCC7B-2552-4045-B852-878A5B70FAB4}" dt="2021-06-07T09:00:47.851" v="6" actId="1076"/>
      <pc:docMkLst>
        <pc:docMk/>
      </pc:docMkLst>
      <pc:sldChg chg="modSp add">
        <pc:chgData name="Liesbet Benoit" userId="S::liesbet.benoit@welzijn13.be::d3e46be9-1a87-421d-be39-159de166f99b" providerId="AD" clId="Web-{50EBCC7B-2552-4045-B852-878A5B70FAB4}" dt="2021-06-07T09:00:47.851" v="6" actId="1076"/>
        <pc:sldMkLst>
          <pc:docMk/>
          <pc:sldMk cId="4234229335" sldId="267"/>
        </pc:sldMkLst>
        <pc:graphicFrameChg chg="mod modGraphic">
          <ac:chgData name="Liesbet Benoit" userId="S::liesbet.benoit@welzijn13.be::d3e46be9-1a87-421d-be39-159de166f99b" providerId="AD" clId="Web-{50EBCC7B-2552-4045-B852-878A5B70FAB4}" dt="2021-06-07T09:00:47.851" v="6" actId="1076"/>
          <ac:graphicFrameMkLst>
            <pc:docMk/>
            <pc:sldMk cId="4234229335" sldId="267"/>
            <ac:graphicFrameMk id="3" creationId="{2E2F7791-C66A-41CD-AD2F-2B3D720494AD}"/>
          </ac:graphicFrameMkLst>
        </pc:graphicFrameChg>
      </pc:sldChg>
    </pc:docChg>
  </pc:docChgLst>
  <pc:docChgLst>
    <pc:chgData name="Liesbet Benoit" userId="S::liesbet.benoit@welzijn13.be::d3e46be9-1a87-421d-be39-159de166f99b" providerId="AD" clId="Web-{39279083-293B-4EA4-BD89-EEE5B58AF45B}"/>
    <pc:docChg chg="modSld">
      <pc:chgData name="Liesbet Benoit" userId="S::liesbet.benoit@welzijn13.be::d3e46be9-1a87-421d-be39-159de166f99b" providerId="AD" clId="Web-{39279083-293B-4EA4-BD89-EEE5B58AF45B}" dt="2021-06-07T07:58:52.159" v="32" actId="1076"/>
      <pc:docMkLst>
        <pc:docMk/>
      </pc:docMkLst>
      <pc:sldChg chg="modSp">
        <pc:chgData name="Liesbet Benoit" userId="S::liesbet.benoit@welzijn13.be::d3e46be9-1a87-421d-be39-159de166f99b" providerId="AD" clId="Web-{39279083-293B-4EA4-BD89-EEE5B58AF45B}" dt="2021-06-07T07:58:52.159" v="32" actId="1076"/>
        <pc:sldMkLst>
          <pc:docMk/>
          <pc:sldMk cId="0" sldId="256"/>
        </pc:sldMkLst>
        <pc:spChg chg="mod">
          <ac:chgData name="Liesbet Benoit" userId="S::liesbet.benoit@welzijn13.be::d3e46be9-1a87-421d-be39-159de166f99b" providerId="AD" clId="Web-{39279083-293B-4EA4-BD89-EEE5B58AF45B}" dt="2021-06-07T07:58:52.159" v="32" actId="1076"/>
          <ac:spMkLst>
            <pc:docMk/>
            <pc:sldMk cId="0" sldId="256"/>
            <ac:spMk id="74" creationId="{00000000-0000-0000-0000-000000000000}"/>
          </ac:spMkLst>
        </pc:spChg>
      </pc:sldChg>
    </pc:docChg>
  </pc:docChgLst>
  <pc:docChgLst>
    <pc:chgData name="Liesbet Benoit" userId="S::liesbet.benoit@welzijn13.be::d3e46be9-1a87-421d-be39-159de166f99b" providerId="AD" clId="Web-{EEE5FF37-B148-4C91-BF63-665AE6B20176}"/>
    <pc:docChg chg="modSld">
      <pc:chgData name="Liesbet Benoit" userId="S::liesbet.benoit@welzijn13.be::d3e46be9-1a87-421d-be39-159de166f99b" providerId="AD" clId="Web-{EEE5FF37-B148-4C91-BF63-665AE6B20176}" dt="2021-06-08T06:09:43.553" v="1"/>
      <pc:docMkLst>
        <pc:docMk/>
      </pc:docMkLst>
      <pc:sldChg chg="addSp">
        <pc:chgData name="Liesbet Benoit" userId="S::liesbet.benoit@welzijn13.be::d3e46be9-1a87-421d-be39-159de166f99b" providerId="AD" clId="Web-{EEE5FF37-B148-4C91-BF63-665AE6B20176}" dt="2021-06-08T06:09:43.553" v="1"/>
        <pc:sldMkLst>
          <pc:docMk/>
          <pc:sldMk cId="2760463124" sldId="270"/>
        </pc:sldMkLst>
        <pc:spChg chg="add">
          <ac:chgData name="Liesbet Benoit" userId="S::liesbet.benoit@welzijn13.be::d3e46be9-1a87-421d-be39-159de166f99b" providerId="AD" clId="Web-{EEE5FF37-B148-4C91-BF63-665AE6B20176}" dt="2021-06-08T06:09:41.147" v="0"/>
          <ac:spMkLst>
            <pc:docMk/>
            <pc:sldMk cId="2760463124" sldId="270"/>
            <ac:spMk id="2" creationId="{3B82703A-8973-4D22-BABF-EBB6A97E6261}"/>
          </ac:spMkLst>
        </pc:spChg>
        <pc:spChg chg="add">
          <ac:chgData name="Liesbet Benoit" userId="S::liesbet.benoit@welzijn13.be::d3e46be9-1a87-421d-be39-159de166f99b" providerId="AD" clId="Web-{EEE5FF37-B148-4C91-BF63-665AE6B20176}" dt="2021-06-08T06:09:43.553" v="1"/>
          <ac:spMkLst>
            <pc:docMk/>
            <pc:sldMk cId="2760463124" sldId="270"/>
            <ac:spMk id="4" creationId="{A9CCF8B7-95E9-408B-81E8-4799BBEE4BFA}"/>
          </ac:spMkLst>
        </pc:spChg>
      </pc:sldChg>
    </pc:docChg>
  </pc:docChgLst>
  <pc:docChgLst>
    <pc:chgData name="Liesbet Benoit" userId="S::liesbet.benoit@welzijn13.be::d3e46be9-1a87-421d-be39-159de166f99b" providerId="AD" clId="Web-{D228E268-CBEB-46B2-BBC6-828FF3429A2F}"/>
    <pc:docChg chg="addSld modSld sldOrd">
      <pc:chgData name="Liesbet Benoit" userId="S::liesbet.benoit@welzijn13.be::d3e46be9-1a87-421d-be39-159de166f99b" providerId="AD" clId="Web-{D228E268-CBEB-46B2-BBC6-828FF3429A2F}" dt="2021-06-22T07:06:18.661" v="221"/>
      <pc:docMkLst>
        <pc:docMk/>
      </pc:docMkLst>
      <pc:sldChg chg="modSp new">
        <pc:chgData name="Liesbet Benoit" userId="S::liesbet.benoit@welzijn13.be::d3e46be9-1a87-421d-be39-159de166f99b" providerId="AD" clId="Web-{D228E268-CBEB-46B2-BBC6-828FF3429A2F}" dt="2021-06-22T07:04:56.613" v="139" actId="20577"/>
        <pc:sldMkLst>
          <pc:docMk/>
          <pc:sldMk cId="1409268244" sldId="273"/>
        </pc:sldMkLst>
        <pc:spChg chg="mod">
          <ac:chgData name="Liesbet Benoit" userId="S::liesbet.benoit@welzijn13.be::d3e46be9-1a87-421d-be39-159de166f99b" providerId="AD" clId="Web-{D228E268-CBEB-46B2-BBC6-828FF3429A2F}" dt="2021-06-22T07:04:05.987" v="78" actId="20577"/>
          <ac:spMkLst>
            <pc:docMk/>
            <pc:sldMk cId="1409268244" sldId="273"/>
            <ac:spMk id="2" creationId="{DC2E9285-EA7B-4075-B550-B9AA3D77E727}"/>
          </ac:spMkLst>
        </pc:spChg>
        <pc:spChg chg="mod">
          <ac:chgData name="Liesbet Benoit" userId="S::liesbet.benoit@welzijn13.be::d3e46be9-1a87-421d-be39-159de166f99b" providerId="AD" clId="Web-{D228E268-CBEB-46B2-BBC6-828FF3429A2F}" dt="2021-06-22T07:04:56.613" v="139" actId="20577"/>
          <ac:spMkLst>
            <pc:docMk/>
            <pc:sldMk cId="1409268244" sldId="273"/>
            <ac:spMk id="3" creationId="{56B73B94-78A8-4E98-846F-AA9E0A780F2B}"/>
          </ac:spMkLst>
        </pc:spChg>
      </pc:sldChg>
      <pc:sldChg chg="modSp new ord">
        <pc:chgData name="Liesbet Benoit" userId="S::liesbet.benoit@welzijn13.be::d3e46be9-1a87-421d-be39-159de166f99b" providerId="AD" clId="Web-{D228E268-CBEB-46B2-BBC6-828FF3429A2F}" dt="2021-06-22T07:06:18.661" v="221"/>
        <pc:sldMkLst>
          <pc:docMk/>
          <pc:sldMk cId="2857238954" sldId="274"/>
        </pc:sldMkLst>
        <pc:spChg chg="mod">
          <ac:chgData name="Liesbet Benoit" userId="S::liesbet.benoit@welzijn13.be::d3e46be9-1a87-421d-be39-159de166f99b" providerId="AD" clId="Web-{D228E268-CBEB-46B2-BBC6-828FF3429A2F}" dt="2021-06-22T07:05:03.941" v="155" actId="20577"/>
          <ac:spMkLst>
            <pc:docMk/>
            <pc:sldMk cId="2857238954" sldId="274"/>
            <ac:spMk id="2" creationId="{A67F8F73-EB0F-4DF9-A560-19FFE2485D1A}"/>
          </ac:spMkLst>
        </pc:spChg>
        <pc:spChg chg="mod">
          <ac:chgData name="Liesbet Benoit" userId="S::liesbet.benoit@welzijn13.be::d3e46be9-1a87-421d-be39-159de166f99b" providerId="AD" clId="Web-{D228E268-CBEB-46B2-BBC6-828FF3429A2F}" dt="2021-06-22T07:06:18.473" v="220" actId="20577"/>
          <ac:spMkLst>
            <pc:docMk/>
            <pc:sldMk cId="2857238954" sldId="274"/>
            <ac:spMk id="3" creationId="{AFAE4A3D-175F-41A6-B4A7-01D537B243A2}"/>
          </ac:spMkLst>
        </pc:spChg>
      </pc:sldChg>
    </pc:docChg>
  </pc:docChgLst>
  <pc:docChgLst>
    <pc:chgData name="Liesbet Benoit" userId="S::liesbet.benoit@welzijn13.be::d3e46be9-1a87-421d-be39-159de166f99b" providerId="AD" clId="Web-{1C3C52CB-D2DE-41EF-ADC1-385B0458D382}"/>
    <pc:docChg chg="addSld delSld modSld sldOrd">
      <pc:chgData name="Liesbet Benoit" userId="S::liesbet.benoit@welzijn13.be::d3e46be9-1a87-421d-be39-159de166f99b" providerId="AD" clId="Web-{1C3C52CB-D2DE-41EF-ADC1-385B0458D382}" dt="2021-06-07T11:49:03.956" v="109"/>
      <pc:docMkLst>
        <pc:docMk/>
      </pc:docMkLst>
      <pc:sldChg chg="ord">
        <pc:chgData name="Liesbet Benoit" userId="S::liesbet.benoit@welzijn13.be::d3e46be9-1a87-421d-be39-159de166f99b" providerId="AD" clId="Web-{1C3C52CB-D2DE-41EF-ADC1-385B0458D382}" dt="2021-06-07T11:23:43.495" v="0"/>
        <pc:sldMkLst>
          <pc:docMk/>
          <pc:sldMk cId="4163367355" sldId="268"/>
        </pc:sldMkLst>
      </pc:sldChg>
      <pc:sldChg chg="addSp delSp modSp new del">
        <pc:chgData name="Liesbet Benoit" userId="S::liesbet.benoit@welzijn13.be::d3e46be9-1a87-421d-be39-159de166f99b" providerId="AD" clId="Web-{1C3C52CB-D2DE-41EF-ADC1-385B0458D382}" dt="2021-06-07T11:49:03.956" v="109"/>
        <pc:sldMkLst>
          <pc:docMk/>
          <pc:sldMk cId="2801301512" sldId="269"/>
        </pc:sldMkLst>
        <pc:spChg chg="del mod">
          <ac:chgData name="Liesbet Benoit" userId="S::liesbet.benoit@welzijn13.be::d3e46be9-1a87-421d-be39-159de166f99b" providerId="AD" clId="Web-{1C3C52CB-D2DE-41EF-ADC1-385B0458D382}" dt="2021-06-07T11:26:51.125" v="55"/>
          <ac:spMkLst>
            <pc:docMk/>
            <pc:sldMk cId="2801301512" sldId="269"/>
            <ac:spMk id="2" creationId="{E30E2FC6-F9AE-476A-8684-50530296F143}"/>
          </ac:spMkLst>
        </pc:spChg>
        <pc:spChg chg="add del mod">
          <ac:chgData name="Liesbet Benoit" userId="S::liesbet.benoit@welzijn13.be::d3e46be9-1a87-421d-be39-159de166f99b" providerId="AD" clId="Web-{1C3C52CB-D2DE-41EF-ADC1-385B0458D382}" dt="2021-06-07T11:27:14.876" v="63"/>
          <ac:spMkLst>
            <pc:docMk/>
            <pc:sldMk cId="2801301512" sldId="269"/>
            <ac:spMk id="3" creationId="{2AFD175C-E39F-4ACE-BE55-1554D89387E8}"/>
          </ac:spMkLst>
        </pc:spChg>
        <pc:spChg chg="add del mod">
          <ac:chgData name="Liesbet Benoit" userId="S::liesbet.benoit@welzijn13.be::d3e46be9-1a87-421d-be39-159de166f99b" providerId="AD" clId="Web-{1C3C52CB-D2DE-41EF-ADC1-385B0458D382}" dt="2021-06-07T11:26:54.484" v="56"/>
          <ac:spMkLst>
            <pc:docMk/>
            <pc:sldMk cId="2801301512" sldId="269"/>
            <ac:spMk id="5" creationId="{8043D87F-CA00-4556-9FD4-C6FE59DBD499}"/>
          </ac:spMkLst>
        </pc:spChg>
        <pc:spChg chg="add mod">
          <ac:chgData name="Liesbet Benoit" userId="S::liesbet.benoit@welzijn13.be::d3e46be9-1a87-421d-be39-159de166f99b" providerId="AD" clId="Web-{1C3C52CB-D2DE-41EF-ADC1-385B0458D382}" dt="2021-06-07T11:27:49.673" v="81" actId="20577"/>
          <ac:spMkLst>
            <pc:docMk/>
            <pc:sldMk cId="2801301512" sldId="269"/>
            <ac:spMk id="6" creationId="{18F4D026-DD93-4B92-8B75-7E70761A683B}"/>
          </ac:spMkLst>
        </pc:spChg>
        <pc:spChg chg="add mod">
          <ac:chgData name="Liesbet Benoit" userId="S::liesbet.benoit@welzijn13.be::d3e46be9-1a87-421d-be39-159de166f99b" providerId="AD" clId="Web-{1C3C52CB-D2DE-41EF-ADC1-385B0458D382}" dt="2021-06-07T11:30:28.130" v="108" actId="14100"/>
          <ac:spMkLst>
            <pc:docMk/>
            <pc:sldMk cId="2801301512" sldId="269"/>
            <ac:spMk id="7" creationId="{A72E2F93-1DBD-4158-B94A-377612369E00}"/>
          </ac:spMkLst>
        </pc:spChg>
        <pc:cxnChg chg="add mod">
          <ac:chgData name="Liesbet Benoit" userId="S::liesbet.benoit@welzijn13.be::d3e46be9-1a87-421d-be39-159de166f99b" providerId="AD" clId="Web-{1C3C52CB-D2DE-41EF-ADC1-385B0458D382}" dt="2021-06-07T11:30:19.083" v="106" actId="1076"/>
          <ac:cxnSpMkLst>
            <pc:docMk/>
            <pc:sldMk cId="2801301512" sldId="269"/>
            <ac:cxnSpMk id="8" creationId="{7828D5FE-6582-498C-A26A-9E838986DF39}"/>
          </ac:cxnSpMkLst>
        </pc:cxnChg>
      </pc:sldChg>
    </pc:docChg>
  </pc:docChgLst>
  <pc:docChgLst>
    <pc:chgData name="Liesbet Benoit" userId="S::liesbet.benoit@welzijn13.be::d3e46be9-1a87-421d-be39-159de166f99b" providerId="AD" clId="Web-{1113A603-9BA9-4F7F-A9A3-B2D3952F5B45}"/>
    <pc:docChg chg="addSld delSld modSld sldOrd">
      <pc:chgData name="Liesbet Benoit" userId="S::liesbet.benoit@welzijn13.be::d3e46be9-1a87-421d-be39-159de166f99b" providerId="AD" clId="Web-{1113A603-9BA9-4F7F-A9A3-B2D3952F5B45}" dt="2021-06-07T08:48:09.154" v="717" actId="20577"/>
      <pc:docMkLst>
        <pc:docMk/>
      </pc:docMkLst>
      <pc:sldChg chg="modSp del">
        <pc:chgData name="Liesbet Benoit" userId="S::liesbet.benoit@welzijn13.be::d3e46be9-1a87-421d-be39-159de166f99b" providerId="AD" clId="Web-{1113A603-9BA9-4F7F-A9A3-B2D3952F5B45}" dt="2021-06-07T08:18:46.064" v="23"/>
        <pc:sldMkLst>
          <pc:docMk/>
          <pc:sldMk cId="0" sldId="256"/>
        </pc:sldMkLst>
        <pc:spChg chg="mod">
          <ac:chgData name="Liesbet Benoit" userId="S::liesbet.benoit@welzijn13.be::d3e46be9-1a87-421d-be39-159de166f99b" providerId="AD" clId="Web-{1113A603-9BA9-4F7F-A9A3-B2D3952F5B45}" dt="2021-06-07T08:10:11.426" v="1" actId="20577"/>
          <ac:spMkLst>
            <pc:docMk/>
            <pc:sldMk cId="0" sldId="256"/>
            <ac:spMk id="74" creationId="{00000000-0000-0000-0000-000000000000}"/>
          </ac:spMkLst>
        </pc:spChg>
      </pc:sldChg>
      <pc:sldChg chg="addSp delSp modSp ord">
        <pc:chgData name="Liesbet Benoit" userId="S::liesbet.benoit@welzijn13.be::d3e46be9-1a87-421d-be39-159de166f99b" providerId="AD" clId="Web-{1113A603-9BA9-4F7F-A9A3-B2D3952F5B45}" dt="2021-06-07T08:28:50.610" v="51" actId="20577"/>
        <pc:sldMkLst>
          <pc:docMk/>
          <pc:sldMk cId="755253392" sldId="261"/>
        </pc:sldMkLst>
        <pc:spChg chg="mod">
          <ac:chgData name="Liesbet Benoit" userId="S::liesbet.benoit@welzijn13.be::d3e46be9-1a87-421d-be39-159de166f99b" providerId="AD" clId="Web-{1113A603-9BA9-4F7F-A9A3-B2D3952F5B45}" dt="2021-06-07T08:28:50.610" v="51" actId="20577"/>
          <ac:spMkLst>
            <pc:docMk/>
            <pc:sldMk cId="755253392" sldId="261"/>
            <ac:spMk id="2" creationId="{3DF1D406-4D0B-4BCB-8DD4-44E84ECA5FA5}"/>
          </ac:spMkLst>
        </pc:spChg>
        <pc:spChg chg="mod">
          <ac:chgData name="Liesbet Benoit" userId="S::liesbet.benoit@welzijn13.be::d3e46be9-1a87-421d-be39-159de166f99b" providerId="AD" clId="Web-{1113A603-9BA9-4F7F-A9A3-B2D3952F5B45}" dt="2021-06-07T08:28:20.984" v="32" actId="20577"/>
          <ac:spMkLst>
            <pc:docMk/>
            <pc:sldMk cId="755253392" sldId="261"/>
            <ac:spMk id="3" creationId="{948D6EB1-CB5D-45C0-9C31-FE521BD8584F}"/>
          </ac:spMkLst>
        </pc:spChg>
        <pc:picChg chg="add del mod">
          <ac:chgData name="Liesbet Benoit" userId="S::liesbet.benoit@welzijn13.be::d3e46be9-1a87-421d-be39-159de166f99b" providerId="AD" clId="Web-{1113A603-9BA9-4F7F-A9A3-B2D3952F5B45}" dt="2021-06-07T08:23:34.539" v="26"/>
          <ac:picMkLst>
            <pc:docMk/>
            <pc:sldMk cId="755253392" sldId="261"/>
            <ac:picMk id="4" creationId="{274D0698-7904-480B-8319-A6A3D6A2067D}"/>
          </ac:picMkLst>
        </pc:picChg>
      </pc:sldChg>
      <pc:sldChg chg="addSp delSp modSp new mod setBg">
        <pc:chgData name="Liesbet Benoit" userId="S::liesbet.benoit@welzijn13.be::d3e46be9-1a87-421d-be39-159de166f99b" providerId="AD" clId="Web-{1113A603-9BA9-4F7F-A9A3-B2D3952F5B45}" dt="2021-06-07T08:15:50.059" v="22" actId="1076"/>
        <pc:sldMkLst>
          <pc:docMk/>
          <pc:sldMk cId="581754733" sldId="263"/>
        </pc:sldMkLst>
        <pc:spChg chg="add del">
          <ac:chgData name="Liesbet Benoit" userId="S::liesbet.benoit@welzijn13.be::d3e46be9-1a87-421d-be39-159de166f99b" providerId="AD" clId="Web-{1113A603-9BA9-4F7F-A9A3-B2D3952F5B45}" dt="2021-06-07T08:15:41.559" v="21"/>
          <ac:spMkLst>
            <pc:docMk/>
            <pc:sldMk cId="581754733" sldId="263"/>
            <ac:spMk id="2" creationId="{0636533E-095A-468E-A4A7-B2F209DBD8B7}"/>
          </ac:spMkLst>
        </pc:spChg>
        <pc:spChg chg="mod">
          <ac:chgData name="Liesbet Benoit" userId="S::liesbet.benoit@welzijn13.be::d3e46be9-1a87-421d-be39-159de166f99b" providerId="AD" clId="Web-{1113A603-9BA9-4F7F-A9A3-B2D3952F5B45}" dt="2021-06-07T08:15:41.559" v="21"/>
          <ac:spMkLst>
            <pc:docMk/>
            <pc:sldMk cId="581754733" sldId="263"/>
            <ac:spMk id="3" creationId="{E8B260F5-6899-4F6B-A9FC-B84905E61D90}"/>
          </ac:spMkLst>
        </pc:spChg>
        <pc:spChg chg="add">
          <ac:chgData name="Liesbet Benoit" userId="S::liesbet.benoit@welzijn13.be::d3e46be9-1a87-421d-be39-159de166f99b" providerId="AD" clId="Web-{1113A603-9BA9-4F7F-A9A3-B2D3952F5B45}" dt="2021-06-07T08:15:41.559" v="21"/>
          <ac:spMkLst>
            <pc:docMk/>
            <pc:sldMk cId="581754733" sldId="263"/>
            <ac:spMk id="12" creationId="{AB45A142-4255-493C-8284-5D566C121B10}"/>
          </ac:spMkLst>
        </pc:spChg>
        <pc:picChg chg="add del mod ord modCrop">
          <ac:chgData name="Liesbet Benoit" userId="S::liesbet.benoit@welzijn13.be::d3e46be9-1a87-421d-be39-159de166f99b" providerId="AD" clId="Web-{1113A603-9BA9-4F7F-A9A3-B2D3952F5B45}" dt="2021-06-07T08:12:51.742" v="14"/>
          <ac:picMkLst>
            <pc:docMk/>
            <pc:sldMk cId="581754733" sldId="263"/>
            <ac:picMk id="4" creationId="{46FBA838-5061-4497-A080-8A695D791C6D}"/>
          </ac:picMkLst>
        </pc:picChg>
        <pc:picChg chg="add del mod ord modCrop">
          <ac:chgData name="Liesbet Benoit" userId="S::liesbet.benoit@welzijn13.be::d3e46be9-1a87-421d-be39-159de166f99b" providerId="AD" clId="Web-{1113A603-9BA9-4F7F-A9A3-B2D3952F5B45}" dt="2021-06-07T08:14:56.933" v="16"/>
          <ac:picMkLst>
            <pc:docMk/>
            <pc:sldMk cId="581754733" sldId="263"/>
            <ac:picMk id="5" creationId="{DB169FA5-F1D0-45B2-9E82-6B5DC7CC2194}"/>
          </ac:picMkLst>
        </pc:picChg>
        <pc:picChg chg="add mod">
          <ac:chgData name="Liesbet Benoit" userId="S::liesbet.benoit@welzijn13.be::d3e46be9-1a87-421d-be39-159de166f99b" providerId="AD" clId="Web-{1113A603-9BA9-4F7F-A9A3-B2D3952F5B45}" dt="2021-06-07T08:15:50.059" v="22" actId="1076"/>
          <ac:picMkLst>
            <pc:docMk/>
            <pc:sldMk cId="581754733" sldId="263"/>
            <ac:picMk id="7" creationId="{8E9DFF58-E399-4A8A-93B9-705F5984516A}"/>
          </ac:picMkLst>
        </pc:picChg>
        <pc:cxnChg chg="add">
          <ac:chgData name="Liesbet Benoit" userId="S::liesbet.benoit@welzijn13.be::d3e46be9-1a87-421d-be39-159de166f99b" providerId="AD" clId="Web-{1113A603-9BA9-4F7F-A9A3-B2D3952F5B45}" dt="2021-06-07T08:15:41.559" v="21"/>
          <ac:cxnSpMkLst>
            <pc:docMk/>
            <pc:sldMk cId="581754733" sldId="263"/>
            <ac:cxnSpMk id="14" creationId="{38FB9660-F42F-4313-BBC4-47C007FE484C}"/>
          </ac:cxnSpMkLst>
        </pc:cxnChg>
      </pc:sldChg>
      <pc:sldChg chg="modSp new">
        <pc:chgData name="Liesbet Benoit" userId="S::liesbet.benoit@welzijn13.be::d3e46be9-1a87-421d-be39-159de166f99b" providerId="AD" clId="Web-{1113A603-9BA9-4F7F-A9A3-B2D3952F5B45}" dt="2021-06-07T08:33:48.789" v="290" actId="20577"/>
        <pc:sldMkLst>
          <pc:docMk/>
          <pc:sldMk cId="2279242887" sldId="264"/>
        </pc:sldMkLst>
        <pc:spChg chg="mod">
          <ac:chgData name="Liesbet Benoit" userId="S::liesbet.benoit@welzijn13.be::d3e46be9-1a87-421d-be39-159de166f99b" providerId="AD" clId="Web-{1113A603-9BA9-4F7F-A9A3-B2D3952F5B45}" dt="2021-06-07T08:29:18.642" v="62" actId="20577"/>
          <ac:spMkLst>
            <pc:docMk/>
            <pc:sldMk cId="2279242887" sldId="264"/>
            <ac:spMk id="2" creationId="{F70DD94B-1915-4F74-A73E-5CA80B8EE126}"/>
          </ac:spMkLst>
        </pc:spChg>
        <pc:spChg chg="mod">
          <ac:chgData name="Liesbet Benoit" userId="S::liesbet.benoit@welzijn13.be::d3e46be9-1a87-421d-be39-159de166f99b" providerId="AD" clId="Web-{1113A603-9BA9-4F7F-A9A3-B2D3952F5B45}" dt="2021-06-07T08:33:48.789" v="290" actId="20577"/>
          <ac:spMkLst>
            <pc:docMk/>
            <pc:sldMk cId="2279242887" sldId="264"/>
            <ac:spMk id="3" creationId="{68CABAE7-2C9E-4D0F-BC0F-C7773C43D88C}"/>
          </ac:spMkLst>
        </pc:spChg>
      </pc:sldChg>
      <pc:sldChg chg="modSp new">
        <pc:chgData name="Liesbet Benoit" userId="S::liesbet.benoit@welzijn13.be::d3e46be9-1a87-421d-be39-159de166f99b" providerId="AD" clId="Web-{1113A603-9BA9-4F7F-A9A3-B2D3952F5B45}" dt="2021-06-07T08:45:22.134" v="591" actId="20577"/>
        <pc:sldMkLst>
          <pc:docMk/>
          <pc:sldMk cId="339942612" sldId="265"/>
        </pc:sldMkLst>
        <pc:spChg chg="mod">
          <ac:chgData name="Liesbet Benoit" userId="S::liesbet.benoit@welzijn13.be::d3e46be9-1a87-421d-be39-159de166f99b" providerId="AD" clId="Web-{1113A603-9BA9-4F7F-A9A3-B2D3952F5B45}" dt="2021-06-07T08:34:34.040" v="303" actId="20577"/>
          <ac:spMkLst>
            <pc:docMk/>
            <pc:sldMk cId="339942612" sldId="265"/>
            <ac:spMk id="2" creationId="{7B087F68-2621-4BBA-A185-9B3EE5DB0F64}"/>
          </ac:spMkLst>
        </pc:spChg>
        <pc:spChg chg="mod">
          <ac:chgData name="Liesbet Benoit" userId="S::liesbet.benoit@welzijn13.be::d3e46be9-1a87-421d-be39-159de166f99b" providerId="AD" clId="Web-{1113A603-9BA9-4F7F-A9A3-B2D3952F5B45}" dt="2021-06-07T08:45:22.134" v="591" actId="20577"/>
          <ac:spMkLst>
            <pc:docMk/>
            <pc:sldMk cId="339942612" sldId="265"/>
            <ac:spMk id="3" creationId="{A287DD47-576F-4238-A23D-0296A7778DBB}"/>
          </ac:spMkLst>
        </pc:spChg>
      </pc:sldChg>
      <pc:sldChg chg="addSp delSp modSp new mod setBg">
        <pc:chgData name="Liesbet Benoit" userId="S::liesbet.benoit@welzijn13.be::d3e46be9-1a87-421d-be39-159de166f99b" providerId="AD" clId="Web-{1113A603-9BA9-4F7F-A9A3-B2D3952F5B45}" dt="2021-06-07T08:48:09.154" v="717" actId="20577"/>
        <pc:sldMkLst>
          <pc:docMk/>
          <pc:sldMk cId="2751203394" sldId="266"/>
        </pc:sldMkLst>
        <pc:spChg chg="mod">
          <ac:chgData name="Liesbet Benoit" userId="S::liesbet.benoit@welzijn13.be::d3e46be9-1a87-421d-be39-159de166f99b" providerId="AD" clId="Web-{1113A603-9BA9-4F7F-A9A3-B2D3952F5B45}" dt="2021-06-07T08:47:26.465" v="711"/>
          <ac:spMkLst>
            <pc:docMk/>
            <pc:sldMk cId="2751203394" sldId="266"/>
            <ac:spMk id="2" creationId="{C3C78DCF-1109-4806-93D6-12FCF10B3C48}"/>
          </ac:spMkLst>
        </pc:spChg>
        <pc:spChg chg="mod">
          <ac:chgData name="Liesbet Benoit" userId="S::liesbet.benoit@welzijn13.be::d3e46be9-1a87-421d-be39-159de166f99b" providerId="AD" clId="Web-{1113A603-9BA9-4F7F-A9A3-B2D3952F5B45}" dt="2021-06-07T08:48:09.154" v="717" actId="20577"/>
          <ac:spMkLst>
            <pc:docMk/>
            <pc:sldMk cId="2751203394" sldId="266"/>
            <ac:spMk id="3" creationId="{4E174685-FCC0-43CE-8DED-B9A9488BD723}"/>
          </ac:spMkLst>
        </pc:spChg>
        <pc:spChg chg="add del">
          <ac:chgData name="Liesbet Benoit" userId="S::liesbet.benoit@welzijn13.be::d3e46be9-1a87-421d-be39-159de166f99b" providerId="AD" clId="Web-{1113A603-9BA9-4F7F-A9A3-B2D3952F5B45}" dt="2021-06-07T08:47:26.465" v="711"/>
          <ac:spMkLst>
            <pc:docMk/>
            <pc:sldMk cId="2751203394" sldId="266"/>
            <ac:spMk id="9" creationId="{2B1D4F77-A17C-43D7-B7FA-545148E4E93D}"/>
          </ac:spMkLst>
        </pc:spChg>
        <pc:picChg chg="add mod ord">
          <ac:chgData name="Liesbet Benoit" userId="S::liesbet.benoit@welzijn13.be::d3e46be9-1a87-421d-be39-159de166f99b" providerId="AD" clId="Web-{1113A603-9BA9-4F7F-A9A3-B2D3952F5B45}" dt="2021-06-07T08:47:26.465" v="711"/>
          <ac:picMkLst>
            <pc:docMk/>
            <pc:sldMk cId="2751203394" sldId="266"/>
            <ac:picMk id="5" creationId="{212A28E6-1F72-45C2-ADA1-77A8C0EE2443}"/>
          </ac:picMkLst>
        </pc:picChg>
      </pc:sldChg>
    </pc:docChg>
  </pc:docChgLst>
  <pc:docChgLst>
    <pc:chgData name="Liesbet Benoit" userId="S::liesbet.benoit@welzijn13.be::d3e46be9-1a87-421d-be39-159de166f99b" providerId="AD" clId="Web-{7453FA1F-3FBF-4D35-90F5-6671A355D94F}"/>
    <pc:docChg chg="modSld">
      <pc:chgData name="Liesbet Benoit" userId="S::liesbet.benoit@welzijn13.be::d3e46be9-1a87-421d-be39-159de166f99b" providerId="AD" clId="Web-{7453FA1F-3FBF-4D35-90F5-6671A355D94F}" dt="2021-06-07T14:35:21.785" v="11" actId="14100"/>
      <pc:docMkLst>
        <pc:docMk/>
      </pc:docMkLst>
      <pc:sldChg chg="addSp modSp">
        <pc:chgData name="Liesbet Benoit" userId="S::liesbet.benoit@welzijn13.be::d3e46be9-1a87-421d-be39-159de166f99b" providerId="AD" clId="Web-{7453FA1F-3FBF-4D35-90F5-6671A355D94F}" dt="2021-06-07T14:35:21.785" v="11" actId="14100"/>
        <pc:sldMkLst>
          <pc:docMk/>
          <pc:sldMk cId="2760463124" sldId="270"/>
        </pc:sldMkLst>
        <pc:spChg chg="add">
          <ac:chgData name="Liesbet Benoit" userId="S::liesbet.benoit@welzijn13.be::d3e46be9-1a87-421d-be39-159de166f99b" providerId="AD" clId="Web-{7453FA1F-3FBF-4D35-90F5-6671A355D94F}" dt="2021-06-07T14:34:39.816" v="7"/>
          <ac:spMkLst>
            <pc:docMk/>
            <pc:sldMk cId="2760463124" sldId="270"/>
            <ac:spMk id="7" creationId="{7C44D22E-B7DE-4B9F-8AE2-06B61B9D1806}"/>
          </ac:spMkLst>
        </pc:spChg>
        <pc:spChg chg="mod">
          <ac:chgData name="Liesbet Benoit" userId="S::liesbet.benoit@welzijn13.be::d3e46be9-1a87-421d-be39-159de166f99b" providerId="AD" clId="Web-{7453FA1F-3FBF-4D35-90F5-6671A355D94F}" dt="2021-06-07T14:33:43.627" v="3" actId="20577"/>
          <ac:spMkLst>
            <pc:docMk/>
            <pc:sldMk cId="2760463124" sldId="270"/>
            <ac:spMk id="56" creationId="{00000000-0000-0000-0000-000000000000}"/>
          </ac:spMkLst>
        </pc:spChg>
        <pc:cxnChg chg="add">
          <ac:chgData name="Liesbet Benoit" userId="S::liesbet.benoit@welzijn13.be::d3e46be9-1a87-421d-be39-159de166f99b" providerId="AD" clId="Web-{7453FA1F-3FBF-4D35-90F5-6671A355D94F}" dt="2021-06-07T14:34:11.752" v="4"/>
          <ac:cxnSpMkLst>
            <pc:docMk/>
            <pc:sldMk cId="2760463124" sldId="270"/>
            <ac:cxnSpMk id="2" creationId="{CB9E5668-FA7A-4CA1-8572-74EDB2CD3F6F}"/>
          </ac:cxnSpMkLst>
        </pc:cxnChg>
        <pc:cxnChg chg="add">
          <ac:chgData name="Liesbet Benoit" userId="S::liesbet.benoit@welzijn13.be::d3e46be9-1a87-421d-be39-159de166f99b" providerId="AD" clId="Web-{7453FA1F-3FBF-4D35-90F5-6671A355D94F}" dt="2021-06-07T14:34:27.784" v="6"/>
          <ac:cxnSpMkLst>
            <pc:docMk/>
            <pc:sldMk cId="2760463124" sldId="270"/>
            <ac:cxnSpMk id="4" creationId="{D63F35C7-E14F-4651-88AA-652E2BBA816D}"/>
          </ac:cxnSpMkLst>
        </pc:cxnChg>
        <pc:cxnChg chg="add">
          <ac:chgData name="Liesbet Benoit" userId="S::liesbet.benoit@welzijn13.be::d3e46be9-1a87-421d-be39-159de166f99b" providerId="AD" clId="Web-{7453FA1F-3FBF-4D35-90F5-6671A355D94F}" dt="2021-06-07T14:34:47.691" v="8"/>
          <ac:cxnSpMkLst>
            <pc:docMk/>
            <pc:sldMk cId="2760463124" sldId="270"/>
            <ac:cxnSpMk id="11" creationId="{B9344410-48D5-4F3F-8419-AD82023C20B9}"/>
          </ac:cxnSpMkLst>
        </pc:cxnChg>
        <pc:cxnChg chg="add">
          <ac:chgData name="Liesbet Benoit" userId="S::liesbet.benoit@welzijn13.be::d3e46be9-1a87-421d-be39-159de166f99b" providerId="AD" clId="Web-{7453FA1F-3FBF-4D35-90F5-6671A355D94F}" dt="2021-06-07T14:34:55.832" v="9"/>
          <ac:cxnSpMkLst>
            <pc:docMk/>
            <pc:sldMk cId="2760463124" sldId="270"/>
            <ac:cxnSpMk id="12" creationId="{EB0B800E-0932-4094-9E97-52FC24757E4F}"/>
          </ac:cxnSpMkLst>
        </pc:cxnChg>
        <pc:cxnChg chg="add">
          <ac:chgData name="Liesbet Benoit" userId="S::liesbet.benoit@welzijn13.be::d3e46be9-1a87-421d-be39-159de166f99b" providerId="AD" clId="Web-{7453FA1F-3FBF-4D35-90F5-6671A355D94F}" dt="2021-06-07T14:35:15.191" v="10"/>
          <ac:cxnSpMkLst>
            <pc:docMk/>
            <pc:sldMk cId="2760463124" sldId="270"/>
            <ac:cxnSpMk id="14" creationId="{753AFC9F-7F9B-419D-90C4-ED7D798E449A}"/>
          </ac:cxnSpMkLst>
        </pc:cxnChg>
        <pc:cxnChg chg="mod">
          <ac:chgData name="Liesbet Benoit" userId="S::liesbet.benoit@welzijn13.be::d3e46be9-1a87-421d-be39-159de166f99b" providerId="AD" clId="Web-{7453FA1F-3FBF-4D35-90F5-6671A355D94F}" dt="2021-06-07T14:35:21.785" v="11" actId="14100"/>
          <ac:cxnSpMkLst>
            <pc:docMk/>
            <pc:sldMk cId="2760463124" sldId="270"/>
            <ac:cxnSpMk id="58" creationId="{00000000-0000-0000-0000-000000000000}"/>
          </ac:cxnSpMkLst>
        </pc:cxnChg>
      </pc:sldChg>
    </pc:docChg>
  </pc:docChgLst>
  <pc:docChgLst>
    <pc:chgData name="Liesbet Benoit" userId="S::liesbet.benoit@welzijn13.be::d3e46be9-1a87-421d-be39-159de166f99b" providerId="AD" clId="Web-{87F6009E-E683-4212-925A-C8306B0A5427}"/>
    <pc:docChg chg="addSld modSld sldOrd">
      <pc:chgData name="Liesbet Benoit" userId="S::liesbet.benoit@welzijn13.be::d3e46be9-1a87-421d-be39-159de166f99b" providerId="AD" clId="Web-{87F6009E-E683-4212-925A-C8306B0A5427}" dt="2021-06-07T10:02:05.848" v="15" actId="14100"/>
      <pc:docMkLst>
        <pc:docMk/>
      </pc:docMkLst>
      <pc:sldChg chg="addSp delSp modSp new mod ord setBg modClrScheme chgLayout">
        <pc:chgData name="Liesbet Benoit" userId="S::liesbet.benoit@welzijn13.be::d3e46be9-1a87-421d-be39-159de166f99b" providerId="AD" clId="Web-{87F6009E-E683-4212-925A-C8306B0A5427}" dt="2021-06-07T10:02:05.848" v="15" actId="14100"/>
        <pc:sldMkLst>
          <pc:docMk/>
          <pc:sldMk cId="4163367355" sldId="268"/>
        </pc:sldMkLst>
        <pc:spChg chg="del">
          <ac:chgData name="Liesbet Benoit" userId="S::liesbet.benoit@welzijn13.be::d3e46be9-1a87-421d-be39-159de166f99b" providerId="AD" clId="Web-{87F6009E-E683-4212-925A-C8306B0A5427}" dt="2021-06-07T09:57:55.965" v="3"/>
          <ac:spMkLst>
            <pc:docMk/>
            <pc:sldMk cId="4163367355" sldId="268"/>
            <ac:spMk id="2" creationId="{C9ECF055-A77B-435C-82A0-D069DF31CFB3}"/>
          </ac:spMkLst>
        </pc:spChg>
        <pc:spChg chg="del">
          <ac:chgData name="Liesbet Benoit" userId="S::liesbet.benoit@welzijn13.be::d3e46be9-1a87-421d-be39-159de166f99b" providerId="AD" clId="Web-{87F6009E-E683-4212-925A-C8306B0A5427}" dt="2021-06-07T09:57:55.965" v="3"/>
          <ac:spMkLst>
            <pc:docMk/>
            <pc:sldMk cId="4163367355" sldId="268"/>
            <ac:spMk id="3" creationId="{9ADA6E3E-8E7A-4CA4-9E0F-9EF94D0ABC4E}"/>
          </ac:spMkLst>
        </pc:spChg>
        <pc:spChg chg="add del mod">
          <ac:chgData name="Liesbet Benoit" userId="S::liesbet.benoit@welzijn13.be::d3e46be9-1a87-421d-be39-159de166f99b" providerId="AD" clId="Web-{87F6009E-E683-4212-925A-C8306B0A5427}" dt="2021-06-07T10:01:18.987" v="4"/>
          <ac:spMkLst>
            <pc:docMk/>
            <pc:sldMk cId="4163367355" sldId="268"/>
            <ac:spMk id="4" creationId="{3B5F501F-9AE6-41DF-9AC8-A79E7E3E6F9D}"/>
          </ac:spMkLst>
        </pc:spChg>
        <pc:spChg chg="add del">
          <ac:chgData name="Liesbet Benoit" userId="S::liesbet.benoit@welzijn13.be::d3e46be9-1a87-421d-be39-159de166f99b" providerId="AD" clId="Web-{87F6009E-E683-4212-925A-C8306B0A5427}" dt="2021-06-07T10:01:36.628" v="9"/>
          <ac:spMkLst>
            <pc:docMk/>
            <pc:sldMk cId="4163367355" sldId="268"/>
            <ac:spMk id="7" creationId="{F3060C83-F051-4F0E-ABAD-AA0DFC48B218}"/>
          </ac:spMkLst>
        </pc:spChg>
        <pc:spChg chg="add del">
          <ac:chgData name="Liesbet Benoit" userId="S::liesbet.benoit@welzijn13.be::d3e46be9-1a87-421d-be39-159de166f99b" providerId="AD" clId="Web-{87F6009E-E683-4212-925A-C8306B0A5427}" dt="2021-06-07T10:01:31.112" v="7"/>
          <ac:spMkLst>
            <pc:docMk/>
            <pc:sldMk cId="4163367355" sldId="268"/>
            <ac:spMk id="10" creationId="{42A4FC2C-047E-45A5-965D-8E1E3BF09BC6}"/>
          </ac:spMkLst>
        </pc:spChg>
        <pc:spChg chg="add del">
          <ac:chgData name="Liesbet Benoit" userId="S::liesbet.benoit@welzijn13.be::d3e46be9-1a87-421d-be39-159de166f99b" providerId="AD" clId="Web-{87F6009E-E683-4212-925A-C8306B0A5427}" dt="2021-06-07T10:01:36.628" v="9"/>
          <ac:spMkLst>
            <pc:docMk/>
            <pc:sldMk cId="4163367355" sldId="268"/>
            <ac:spMk id="12" creationId="{83C98ABE-055B-441F-B07E-44F97F083C39}"/>
          </ac:spMkLst>
        </pc:spChg>
        <pc:spChg chg="add del">
          <ac:chgData name="Liesbet Benoit" userId="S::liesbet.benoit@welzijn13.be::d3e46be9-1a87-421d-be39-159de166f99b" providerId="AD" clId="Web-{87F6009E-E683-4212-925A-C8306B0A5427}" dt="2021-06-07T10:01:36.628" v="9"/>
          <ac:spMkLst>
            <pc:docMk/>
            <pc:sldMk cId="4163367355" sldId="268"/>
            <ac:spMk id="14" creationId="{29FDB030-9B49-4CED-8CCD-4D99382388AC}"/>
          </ac:spMkLst>
        </pc:spChg>
        <pc:spChg chg="add del">
          <ac:chgData name="Liesbet Benoit" userId="S::liesbet.benoit@welzijn13.be::d3e46be9-1a87-421d-be39-159de166f99b" providerId="AD" clId="Web-{87F6009E-E683-4212-925A-C8306B0A5427}" dt="2021-06-07T10:01:36.628" v="9"/>
          <ac:spMkLst>
            <pc:docMk/>
            <pc:sldMk cId="4163367355" sldId="268"/>
            <ac:spMk id="16" creationId="{3783CA14-24A1-485C-8B30-D6A5D87987AD}"/>
          </ac:spMkLst>
        </pc:spChg>
        <pc:spChg chg="add del">
          <ac:chgData name="Liesbet Benoit" userId="S::liesbet.benoit@welzijn13.be::d3e46be9-1a87-421d-be39-159de166f99b" providerId="AD" clId="Web-{87F6009E-E683-4212-925A-C8306B0A5427}" dt="2021-06-07T10:01:36.628" v="9"/>
          <ac:spMkLst>
            <pc:docMk/>
            <pc:sldMk cId="4163367355" sldId="268"/>
            <ac:spMk id="18" creationId="{9A97C86A-04D6-40F7-AE84-31AB43E6A846}"/>
          </ac:spMkLst>
        </pc:spChg>
        <pc:spChg chg="add del">
          <ac:chgData name="Liesbet Benoit" userId="S::liesbet.benoit@welzijn13.be::d3e46be9-1a87-421d-be39-159de166f99b" providerId="AD" clId="Web-{87F6009E-E683-4212-925A-C8306B0A5427}" dt="2021-06-07T10:01:36.628" v="9"/>
          <ac:spMkLst>
            <pc:docMk/>
            <pc:sldMk cId="4163367355" sldId="268"/>
            <ac:spMk id="20" creationId="{FF9F2414-84E8-453E-B1F3-389FDE8192D9}"/>
          </ac:spMkLst>
        </pc:spChg>
        <pc:spChg chg="add del">
          <ac:chgData name="Liesbet Benoit" userId="S::liesbet.benoit@welzijn13.be::d3e46be9-1a87-421d-be39-159de166f99b" providerId="AD" clId="Web-{87F6009E-E683-4212-925A-C8306B0A5427}" dt="2021-06-07T10:01:36.628" v="9"/>
          <ac:spMkLst>
            <pc:docMk/>
            <pc:sldMk cId="4163367355" sldId="268"/>
            <ac:spMk id="22" creationId="{3ECA69A1-7536-43AC-85EF-C7106179F5ED}"/>
          </ac:spMkLst>
        </pc:spChg>
        <pc:picChg chg="add mod">
          <ac:chgData name="Liesbet Benoit" userId="S::liesbet.benoit@welzijn13.be::d3e46be9-1a87-421d-be39-159de166f99b" providerId="AD" clId="Web-{87F6009E-E683-4212-925A-C8306B0A5427}" dt="2021-06-07T10:02:05.848" v="15" actId="14100"/>
          <ac:picMkLst>
            <pc:docMk/>
            <pc:sldMk cId="4163367355" sldId="268"/>
            <ac:picMk id="5" creationId="{EAFC99B6-791A-4D7C-B6B8-38A78ECB4AE6}"/>
          </ac:picMkLst>
        </pc:picChg>
      </pc:sldChg>
    </pc:docChg>
  </pc:docChgLst>
  <pc:docChgLst>
    <pc:chgData name="Liesbet Benoit" userId="S::liesbet.benoit@welzijn13.be::d3e46be9-1a87-421d-be39-159de166f99b" providerId="AD" clId="Web-{2620C9AF-08B5-42EF-B261-A5C890ED8557}"/>
    <pc:docChg chg="addSld delSld modSld">
      <pc:chgData name="Liesbet Benoit" userId="S::liesbet.benoit@welzijn13.be::d3e46be9-1a87-421d-be39-159de166f99b" providerId="AD" clId="Web-{2620C9AF-08B5-42EF-B261-A5C890ED8557}" dt="2021-06-07T08:08:19.191" v="358" actId="20577"/>
      <pc:docMkLst>
        <pc:docMk/>
      </pc:docMkLst>
      <pc:sldChg chg="addSp delSp modSp mod setBg setClrOvrMap">
        <pc:chgData name="Liesbet Benoit" userId="S::liesbet.benoit@welzijn13.be::d3e46be9-1a87-421d-be39-159de166f99b" providerId="AD" clId="Web-{2620C9AF-08B5-42EF-B261-A5C890ED8557}" dt="2021-06-07T08:01:19.524" v="114" actId="20577"/>
        <pc:sldMkLst>
          <pc:docMk/>
          <pc:sldMk cId="2879243090" sldId="258"/>
        </pc:sldMkLst>
        <pc:spChg chg="mod">
          <ac:chgData name="Liesbet Benoit" userId="S::liesbet.benoit@welzijn13.be::d3e46be9-1a87-421d-be39-159de166f99b" providerId="AD" clId="Web-{2620C9AF-08B5-42EF-B261-A5C890ED8557}" dt="2021-06-07T08:01:08.508" v="110"/>
          <ac:spMkLst>
            <pc:docMk/>
            <pc:sldMk cId="2879243090" sldId="258"/>
            <ac:spMk id="2" creationId="{00000000-0000-0000-0000-000000000000}"/>
          </ac:spMkLst>
        </pc:spChg>
        <pc:spChg chg="mod">
          <ac:chgData name="Liesbet Benoit" userId="S::liesbet.benoit@welzijn13.be::d3e46be9-1a87-421d-be39-159de166f99b" providerId="AD" clId="Web-{2620C9AF-08B5-42EF-B261-A5C890ED8557}" dt="2021-06-07T08:01:19.524" v="114" actId="20577"/>
          <ac:spMkLst>
            <pc:docMk/>
            <pc:sldMk cId="2879243090" sldId="258"/>
            <ac:spMk id="3" creationId="{00000000-0000-0000-0000-000000000000}"/>
          </ac:spMkLst>
        </pc:spChg>
        <pc:spChg chg="add del">
          <ac:chgData name="Liesbet Benoit" userId="S::liesbet.benoit@welzijn13.be::d3e46be9-1a87-421d-be39-159de166f99b" providerId="AD" clId="Web-{2620C9AF-08B5-42EF-B261-A5C890ED8557}" dt="2021-06-07T08:01:08.508" v="110"/>
          <ac:spMkLst>
            <pc:docMk/>
            <pc:sldMk cId="2879243090" sldId="258"/>
            <ac:spMk id="31" creationId="{64F9BF67-14D7-4F9D-A8E4-4BB8DE3512EE}"/>
          </ac:spMkLst>
        </pc:spChg>
        <pc:grpChg chg="add del">
          <ac:chgData name="Liesbet Benoit" userId="S::liesbet.benoit@welzijn13.be::d3e46be9-1a87-421d-be39-159de166f99b" providerId="AD" clId="Web-{2620C9AF-08B5-42EF-B261-A5C890ED8557}" dt="2021-06-07T08:01:08.508" v="110"/>
          <ac:grpSpMkLst>
            <pc:docMk/>
            <pc:sldMk cId="2879243090" sldId="258"/>
            <ac:grpSpMk id="8" creationId="{DDAE397D-2F47-480F-95CA-D5EDB24333CB}"/>
          </ac:grpSpMkLst>
        </pc:grpChg>
      </pc:sldChg>
      <pc:sldChg chg="addSp modSp new del mod setBg">
        <pc:chgData name="Liesbet Benoit" userId="S::liesbet.benoit@welzijn13.be::d3e46be9-1a87-421d-be39-159de166f99b" providerId="AD" clId="Web-{2620C9AF-08B5-42EF-B261-A5C890ED8557}" dt="2021-06-07T08:07:01.048" v="346"/>
        <pc:sldMkLst>
          <pc:docMk/>
          <pc:sldMk cId="3305672392" sldId="259"/>
        </pc:sldMkLst>
        <pc:spChg chg="mod">
          <ac:chgData name="Liesbet Benoit" userId="S::liesbet.benoit@welzijn13.be::d3e46be9-1a87-421d-be39-159de166f99b" providerId="AD" clId="Web-{2620C9AF-08B5-42EF-B261-A5C890ED8557}" dt="2021-06-07T08:02:53.948" v="174"/>
          <ac:spMkLst>
            <pc:docMk/>
            <pc:sldMk cId="3305672392" sldId="259"/>
            <ac:spMk id="2" creationId="{D93B5854-1002-4F8F-9A21-D9026CF4D77A}"/>
          </ac:spMkLst>
        </pc:spChg>
        <pc:spChg chg="mod">
          <ac:chgData name="Liesbet Benoit" userId="S::liesbet.benoit@welzijn13.be::d3e46be9-1a87-421d-be39-159de166f99b" providerId="AD" clId="Web-{2620C9AF-08B5-42EF-B261-A5C890ED8557}" dt="2021-06-07T08:04:00.684" v="188" actId="20577"/>
          <ac:spMkLst>
            <pc:docMk/>
            <pc:sldMk cId="3305672392" sldId="259"/>
            <ac:spMk id="3" creationId="{C5CA694F-5A6C-4D51-9A60-3EB1D64EF837}"/>
          </ac:spMkLst>
        </pc:spChg>
        <pc:picChg chg="add">
          <ac:chgData name="Liesbet Benoit" userId="S::liesbet.benoit@welzijn13.be::d3e46be9-1a87-421d-be39-159de166f99b" providerId="AD" clId="Web-{2620C9AF-08B5-42EF-B261-A5C890ED8557}" dt="2021-06-07T08:02:53.948" v="174"/>
          <ac:picMkLst>
            <pc:docMk/>
            <pc:sldMk cId="3305672392" sldId="259"/>
            <ac:picMk id="5" creationId="{5DEFB836-DC54-4196-9B3C-E9B1E59CD60C}"/>
          </ac:picMkLst>
        </pc:picChg>
        <pc:cxnChg chg="add">
          <ac:chgData name="Liesbet Benoit" userId="S::liesbet.benoit@welzijn13.be::d3e46be9-1a87-421d-be39-159de166f99b" providerId="AD" clId="Web-{2620C9AF-08B5-42EF-B261-A5C890ED8557}" dt="2021-06-07T08:02:53.948" v="174"/>
          <ac:cxnSpMkLst>
            <pc:docMk/>
            <pc:sldMk cId="3305672392" sldId="259"/>
            <ac:cxnSpMk id="9" creationId="{A7F400EE-A8A5-48AF-B4D6-291B52C6F0B0}"/>
          </ac:cxnSpMkLst>
        </pc:cxnChg>
      </pc:sldChg>
      <pc:sldChg chg="modSp new">
        <pc:chgData name="Liesbet Benoit" userId="S::liesbet.benoit@welzijn13.be::d3e46be9-1a87-421d-be39-159de166f99b" providerId="AD" clId="Web-{2620C9AF-08B5-42EF-B261-A5C890ED8557}" dt="2021-06-07T08:06:59.236" v="345" actId="20577"/>
        <pc:sldMkLst>
          <pc:docMk/>
          <pc:sldMk cId="3115929843" sldId="260"/>
        </pc:sldMkLst>
        <pc:spChg chg="mod">
          <ac:chgData name="Liesbet Benoit" userId="S::liesbet.benoit@welzijn13.be::d3e46be9-1a87-421d-be39-159de166f99b" providerId="AD" clId="Web-{2620C9AF-08B5-42EF-B261-A5C890ED8557}" dt="2021-06-07T08:04:43.326" v="211" actId="20577"/>
          <ac:spMkLst>
            <pc:docMk/>
            <pc:sldMk cId="3115929843" sldId="260"/>
            <ac:spMk id="2" creationId="{439E9B22-3040-49E4-BA1D-60FD8D6CD90F}"/>
          </ac:spMkLst>
        </pc:spChg>
        <pc:spChg chg="mod">
          <ac:chgData name="Liesbet Benoit" userId="S::liesbet.benoit@welzijn13.be::d3e46be9-1a87-421d-be39-159de166f99b" providerId="AD" clId="Web-{2620C9AF-08B5-42EF-B261-A5C890ED8557}" dt="2021-06-07T08:06:59.236" v="345" actId="20577"/>
          <ac:spMkLst>
            <pc:docMk/>
            <pc:sldMk cId="3115929843" sldId="260"/>
            <ac:spMk id="3" creationId="{202E0694-76AC-43A4-B809-7FB033559397}"/>
          </ac:spMkLst>
        </pc:spChg>
      </pc:sldChg>
      <pc:sldChg chg="modSp new">
        <pc:chgData name="Liesbet Benoit" userId="S::liesbet.benoit@welzijn13.be::d3e46be9-1a87-421d-be39-159de166f99b" providerId="AD" clId="Web-{2620C9AF-08B5-42EF-B261-A5C890ED8557}" dt="2021-06-07T08:08:19.191" v="358" actId="20577"/>
        <pc:sldMkLst>
          <pc:docMk/>
          <pc:sldMk cId="755253392" sldId="261"/>
        </pc:sldMkLst>
        <pc:spChg chg="mod">
          <ac:chgData name="Liesbet Benoit" userId="S::liesbet.benoit@welzijn13.be::d3e46be9-1a87-421d-be39-159de166f99b" providerId="AD" clId="Web-{2620C9AF-08B5-42EF-B261-A5C890ED8557}" dt="2021-06-07T08:08:19.191" v="358" actId="20577"/>
          <ac:spMkLst>
            <pc:docMk/>
            <pc:sldMk cId="755253392" sldId="261"/>
            <ac:spMk id="2" creationId="{3DF1D406-4D0B-4BCB-8DD4-44E84ECA5FA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9" name="Shape 69"/>
          <p:cNvSpPr>
            <a:spLocks noGrp="1" noRot="1" noChangeAspect="1"/>
          </p:cNvSpPr>
          <p:nvPr>
            <p:ph type="sldImg"/>
          </p:nvPr>
        </p:nvSpPr>
        <p:spPr>
          <a:xfrm>
            <a:off x="1143000" y="685800"/>
            <a:ext cx="4572000" cy="3429000"/>
          </a:xfrm>
          <a:prstGeom prst="rect">
            <a:avLst/>
          </a:prstGeom>
        </p:spPr>
        <p:txBody>
          <a:bodyPr/>
          <a:lstStyle/>
          <a:p>
            <a:endParaRPr/>
          </a:p>
        </p:txBody>
      </p:sp>
      <p:sp>
        <p:nvSpPr>
          <p:cNvPr id="70" name="Shape 7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680859793"/>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el + logo + foto">
    <p:spTree>
      <p:nvGrpSpPr>
        <p:cNvPr id="1" name=""/>
        <p:cNvGrpSpPr/>
        <p:nvPr/>
      </p:nvGrpSpPr>
      <p:grpSpPr>
        <a:xfrm>
          <a:off x="0" y="0"/>
          <a:ext cx="0" cy="0"/>
          <a:chOff x="0" y="0"/>
          <a:chExt cx="0" cy="0"/>
        </a:xfrm>
      </p:grpSpPr>
      <p:sp>
        <p:nvSpPr>
          <p:cNvPr id="13" name="Shape 13"/>
          <p:cNvSpPr>
            <a:spLocks noGrp="1"/>
          </p:cNvSpPr>
          <p:nvPr>
            <p:ph type="pic" idx="13"/>
          </p:nvPr>
        </p:nvSpPr>
        <p:spPr>
          <a:xfrm>
            <a:off x="0" y="0"/>
            <a:ext cx="13004800" cy="9753600"/>
          </a:xfrm>
          <a:prstGeom prst="rect">
            <a:avLst/>
          </a:prstGeom>
        </p:spPr>
        <p:txBody>
          <a:bodyPr lIns="91439" tIns="45719" rIns="91439" bIns="45719" anchor="t">
            <a:noAutofit/>
          </a:bodyPr>
          <a:lstStyle>
            <a:lvl1pPr>
              <a:defRPr>
                <a:latin typeface="+mj-lt"/>
              </a:defRPr>
            </a:lvl1pPr>
          </a:lstStyle>
          <a:p>
            <a:endParaRPr dirty="0"/>
          </a:p>
        </p:txBody>
      </p:sp>
      <p:sp>
        <p:nvSpPr>
          <p:cNvPr id="15" name="Shape 15"/>
          <p:cNvSpPr>
            <a:spLocks noGrp="1"/>
          </p:cNvSpPr>
          <p:nvPr>
            <p:ph type="title"/>
          </p:nvPr>
        </p:nvSpPr>
        <p:spPr>
          <a:xfrm>
            <a:off x="870807" y="7624123"/>
            <a:ext cx="10464801" cy="1127633"/>
          </a:xfrm>
          <a:prstGeom prst="rect">
            <a:avLst/>
          </a:prstGeom>
        </p:spPr>
        <p:txBody>
          <a:bodyPr anchor="b"/>
          <a:lstStyle>
            <a:lvl1pPr>
              <a:defRPr>
                <a:latin typeface="+mj-lt"/>
              </a:defRPr>
            </a:lvl1pPr>
          </a:lstStyle>
          <a:p>
            <a:r>
              <a:t>Titeltekst</a:t>
            </a:r>
          </a:p>
        </p:txBody>
      </p:sp>
      <p:sp>
        <p:nvSpPr>
          <p:cNvPr id="16" name="Shape 16"/>
          <p:cNvSpPr/>
          <p:nvPr/>
        </p:nvSpPr>
        <p:spPr>
          <a:xfrm>
            <a:off x="870807" y="8449121"/>
            <a:ext cx="10464801" cy="87330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normAutofit/>
          </a:bodyPr>
          <a:lstStyle>
            <a:lvl1pPr algn="l">
              <a:defRPr sz="3800">
                <a:solidFill>
                  <a:srgbClr val="283533"/>
                </a:solidFill>
              </a:defRPr>
            </a:lvl1pPr>
          </a:lstStyle>
          <a:p>
            <a:r>
              <a:rPr>
                <a:latin typeface="+mj-lt"/>
              </a:rPr>
              <a:t>Titeltekst</a:t>
            </a:r>
          </a:p>
        </p:txBody>
      </p:sp>
      <p:grpSp>
        <p:nvGrpSpPr>
          <p:cNvPr id="2" name="Groep 1"/>
          <p:cNvGrpSpPr/>
          <p:nvPr userDrawn="1"/>
        </p:nvGrpSpPr>
        <p:grpSpPr>
          <a:xfrm>
            <a:off x="-340645" y="6014093"/>
            <a:ext cx="13686090" cy="4495955"/>
            <a:chOff x="-340645" y="5991970"/>
            <a:chExt cx="13686090" cy="4495955"/>
          </a:xfrm>
        </p:grpSpPr>
        <p:sp>
          <p:nvSpPr>
            <p:cNvPr id="14" name="Shape 14"/>
            <p:cNvSpPr/>
            <p:nvPr/>
          </p:nvSpPr>
          <p:spPr>
            <a:xfrm rot="21300000">
              <a:off x="-340645" y="7038075"/>
              <a:ext cx="13686090" cy="3449850"/>
            </a:xfrm>
            <a:prstGeom prst="rect">
              <a:avLst/>
            </a:prstGeom>
            <a:solidFill>
              <a:srgbClr val="FFFFFF"/>
            </a:solidFill>
            <a:ln w="12700">
              <a:miter lim="400000"/>
            </a:ln>
          </p:spPr>
          <p:txBody>
            <a:bodyPr lIns="50800" tIns="50800" rIns="50800" bIns="50800" anchor="ctr"/>
            <a:lstStyle/>
            <a:p>
              <a:pPr>
                <a:defRPr sz="2400">
                  <a:solidFill>
                    <a:srgbClr val="FFFFFF"/>
                  </a:solidFill>
                </a:defRPr>
              </a:pPr>
              <a:endParaRPr>
                <a:latin typeface="+mj-lt"/>
              </a:endParaRPr>
            </a:p>
          </p:txBody>
        </p:sp>
        <p:pic>
          <p:nvPicPr>
            <p:cNvPr id="17" name="W13-logo.png"/>
            <p:cNvPicPr>
              <a:picLocks noChangeAspect="1"/>
            </p:cNvPicPr>
            <p:nvPr/>
          </p:nvPicPr>
          <p:blipFill>
            <a:blip r:embed="rId2"/>
            <a:stretch>
              <a:fillRect/>
            </a:stretch>
          </p:blipFill>
          <p:spPr>
            <a:xfrm>
              <a:off x="9536686" y="5991970"/>
              <a:ext cx="2996927" cy="3269164"/>
            </a:xfrm>
            <a:prstGeom prst="rect">
              <a:avLst/>
            </a:prstGeom>
            <a:ln w="12700">
              <a:miter lim="400000"/>
            </a:ln>
          </p:spPr>
        </p:pic>
      </p:grpSp>
      <p:sp>
        <p:nvSpPr>
          <p:cNvPr id="18" name="Shape 18"/>
          <p:cNvSpPr>
            <a:spLocks noGrp="1"/>
          </p:cNvSpPr>
          <p:nvPr>
            <p:ph type="sldNum" sz="quarter" idx="2"/>
          </p:nvPr>
        </p:nvSpPr>
        <p:spPr>
          <a:xfrm>
            <a:off x="6233158" y="9245600"/>
            <a:ext cx="525785" cy="379591"/>
          </a:xfrm>
          <a:prstGeom prst="rect">
            <a:avLst/>
          </a:prstGeom>
        </p:spPr>
        <p:txBody>
          <a:bodyPr/>
          <a:lstStyle>
            <a:lvl1pPr>
              <a:defRPr>
                <a:latin typeface="+mj-lt"/>
              </a:defRPr>
            </a:lvl1pPr>
          </a:lstStyle>
          <a:p>
            <a:fld id="{86CB4B4D-7CA3-9044-876B-883B54F8677D}" type="slidenum">
              <a:rPr lang="nl-BE" smtClean="0"/>
              <a:pPr/>
              <a:t>‹nr.›</a:t>
            </a:fld>
            <a:endParaRPr lang="nl-BE"/>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C4ECF33B-447D-4674-BB93-2BF5BC18B3E5}" type="datetimeFigureOut">
              <a:rPr lang="nl-BE" smtClean="0"/>
              <a:t>7/12/2022</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2839127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87413" y="2432050"/>
            <a:ext cx="11217275" cy="4056063"/>
          </a:xfrm>
        </p:spPr>
        <p:txBody>
          <a:bodyPr anchor="b"/>
          <a:lstStyle>
            <a:lvl1pPr>
              <a:defRPr sz="6000"/>
            </a:lvl1pPr>
          </a:lstStyle>
          <a:p>
            <a:r>
              <a:rPr lang="nl-NL"/>
              <a:t>Klik om de stijl te bewerken</a:t>
            </a:r>
            <a:endParaRPr lang="nl-BE"/>
          </a:p>
        </p:txBody>
      </p:sp>
      <p:sp>
        <p:nvSpPr>
          <p:cNvPr id="3" name="Tijdelijke aanduiding voor tekst 2"/>
          <p:cNvSpPr>
            <a:spLocks noGrp="1"/>
          </p:cNvSpPr>
          <p:nvPr>
            <p:ph type="body" idx="1"/>
          </p:nvPr>
        </p:nvSpPr>
        <p:spPr>
          <a:xfrm>
            <a:off x="887413" y="6527800"/>
            <a:ext cx="11217275" cy="213360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4ECF33B-447D-4674-BB93-2BF5BC18B3E5}" type="datetimeFigureOut">
              <a:rPr lang="nl-BE" smtClean="0"/>
              <a:t>7/12/2022</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541094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datum 2"/>
          <p:cNvSpPr>
            <a:spLocks noGrp="1"/>
          </p:cNvSpPr>
          <p:nvPr>
            <p:ph type="dt" sz="half" idx="10"/>
          </p:nvPr>
        </p:nvSpPr>
        <p:spPr/>
        <p:txBody>
          <a:bodyPr/>
          <a:lstStyle/>
          <a:p>
            <a:fld id="{C4ECF33B-447D-4674-BB93-2BF5BC18B3E5}" type="datetimeFigureOut">
              <a:rPr lang="nl-BE" smtClean="0"/>
              <a:t>7/12/2022</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2701214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4ECF33B-447D-4674-BB93-2BF5BC18B3E5}" type="datetimeFigureOut">
              <a:rPr lang="nl-BE" smtClean="0"/>
              <a:t>7/12/2022</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1057466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95350" y="650875"/>
            <a:ext cx="4194175" cy="2274888"/>
          </a:xfrm>
        </p:spPr>
        <p:txBody>
          <a:bodyPr anchor="b"/>
          <a:lstStyle>
            <a:lvl1pPr>
              <a:defRPr sz="3200"/>
            </a:lvl1pPr>
          </a:lstStyle>
          <a:p>
            <a:r>
              <a:rPr lang="nl-NL"/>
              <a:t>Klik om de stijl te bewerken</a:t>
            </a:r>
            <a:endParaRPr lang="nl-BE"/>
          </a:p>
        </p:txBody>
      </p:sp>
      <p:sp>
        <p:nvSpPr>
          <p:cNvPr id="3" name="Tijdelijke aanduiding voor inhoud 2"/>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4ECF33B-447D-4674-BB93-2BF5BC18B3E5}" type="datetimeFigureOut">
              <a:rPr lang="nl-BE" smtClean="0"/>
              <a:t>7/12/2022</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4122778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95350" y="650875"/>
            <a:ext cx="4194175" cy="2274888"/>
          </a:xfrm>
        </p:spPr>
        <p:txBody>
          <a:bodyPr anchor="b"/>
          <a:lstStyle>
            <a:lvl1pPr>
              <a:defRPr sz="3200"/>
            </a:lvl1pPr>
          </a:lstStyle>
          <a:p>
            <a:r>
              <a:rPr lang="nl-NL"/>
              <a:t>Klik om de stijl te bewerken</a:t>
            </a:r>
            <a:endParaRPr lang="nl-BE"/>
          </a:p>
        </p:txBody>
      </p:sp>
      <p:sp>
        <p:nvSpPr>
          <p:cNvPr id="3" name="Tijdelijke aanduiding voor afbeelding 2"/>
          <p:cNvSpPr>
            <a:spLocks noGrp="1"/>
          </p:cNvSpPr>
          <p:nvPr>
            <p:ph type="pic" idx="1"/>
          </p:nvPr>
        </p:nvSpPr>
        <p:spPr>
          <a:xfrm>
            <a:off x="5529263" y="1404938"/>
            <a:ext cx="6583362" cy="693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4ECF33B-447D-4674-BB93-2BF5BC18B3E5}" type="datetimeFigureOut">
              <a:rPr lang="nl-BE" smtClean="0"/>
              <a:t>7/12/2022</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3982371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C4ECF33B-447D-4674-BB93-2BF5BC18B3E5}" type="datetimeFigureOut">
              <a:rPr lang="nl-BE" smtClean="0"/>
              <a:t>7/12/2022</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577119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9307513" y="519113"/>
            <a:ext cx="2803525" cy="8266112"/>
          </a:xfrm>
        </p:spPr>
        <p:txBody>
          <a:bodyPr vert="eaVert"/>
          <a:lstStyle/>
          <a:p>
            <a:r>
              <a:rPr lang="nl-NL"/>
              <a:t>Klik om de stijl te bewerken</a:t>
            </a:r>
            <a:endParaRPr lang="nl-BE"/>
          </a:p>
        </p:txBody>
      </p:sp>
      <p:sp>
        <p:nvSpPr>
          <p:cNvPr id="3" name="Tijdelijke aanduiding voor verticale tekst 2"/>
          <p:cNvSpPr>
            <a:spLocks noGrp="1"/>
          </p:cNvSpPr>
          <p:nvPr>
            <p:ph type="body" orient="vert" idx="1"/>
          </p:nvPr>
        </p:nvSpPr>
        <p:spPr>
          <a:xfrm>
            <a:off x="893763" y="519113"/>
            <a:ext cx="8261350" cy="8266112"/>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C4ECF33B-447D-4674-BB93-2BF5BC18B3E5}" type="datetimeFigureOut">
              <a:rPr lang="nl-BE" smtClean="0"/>
              <a:t>7/12/2022</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247918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 opsomming">
    <p:spTree>
      <p:nvGrpSpPr>
        <p:cNvPr id="1" name=""/>
        <p:cNvGrpSpPr/>
        <p:nvPr/>
      </p:nvGrpSpPr>
      <p:grpSpPr>
        <a:xfrm>
          <a:off x="0" y="0"/>
          <a:ext cx="0" cy="0"/>
          <a:chOff x="0" y="0"/>
          <a:chExt cx="0" cy="0"/>
        </a:xfrm>
      </p:grpSpPr>
      <p:sp>
        <p:nvSpPr>
          <p:cNvPr id="25" name="Shape 25"/>
          <p:cNvSpPr>
            <a:spLocks noGrp="1"/>
          </p:cNvSpPr>
          <p:nvPr>
            <p:ph type="title"/>
          </p:nvPr>
        </p:nvSpPr>
        <p:spPr>
          <a:prstGeom prst="rect">
            <a:avLst/>
          </a:prstGeom>
        </p:spPr>
        <p:txBody>
          <a:bodyPr/>
          <a:lstStyle>
            <a:lvl1pPr>
              <a:defRPr>
                <a:latin typeface="+mj-lt"/>
              </a:defRPr>
            </a:lvl1pPr>
          </a:lstStyle>
          <a:p>
            <a:r>
              <a:rPr dirty="0" err="1"/>
              <a:t>Titeltekst</a:t>
            </a:r>
            <a:endParaRPr dirty="0"/>
          </a:p>
        </p:txBody>
      </p:sp>
      <p:sp>
        <p:nvSpPr>
          <p:cNvPr id="26" name="Shape 26"/>
          <p:cNvSpPr>
            <a:spLocks noGrp="1"/>
          </p:cNvSpPr>
          <p:nvPr>
            <p:ph type="body" idx="1"/>
          </p:nvPr>
        </p:nvSpPr>
        <p:spPr>
          <a:prstGeom prst="rect">
            <a:avLst/>
          </a:prstGeom>
        </p:spPr>
        <p:txBody>
          <a:bodyPr/>
          <a:lstStyle/>
          <a:p>
            <a:r>
              <a:rPr dirty="0" err="1"/>
              <a:t>Hoofdtekst</a:t>
            </a:r>
            <a:r>
              <a:rPr dirty="0"/>
              <a:t> - </a:t>
            </a:r>
            <a:r>
              <a:rPr dirty="0" err="1"/>
              <a:t>niveau</a:t>
            </a:r>
            <a:r>
              <a:rPr dirty="0"/>
              <a:t> </a:t>
            </a:r>
            <a:r>
              <a:rPr dirty="0" err="1"/>
              <a:t>één</a:t>
            </a:r>
            <a:endParaRPr dirty="0"/>
          </a:p>
          <a:p>
            <a:pPr lvl="1"/>
            <a:r>
              <a:rPr dirty="0" err="1"/>
              <a:t>Hoofdtekst</a:t>
            </a:r>
            <a:r>
              <a:rPr dirty="0"/>
              <a:t> - </a:t>
            </a:r>
            <a:r>
              <a:rPr dirty="0" err="1"/>
              <a:t>niveau</a:t>
            </a:r>
            <a:r>
              <a:rPr dirty="0"/>
              <a:t> twee</a:t>
            </a:r>
          </a:p>
          <a:p>
            <a:pPr lvl="2"/>
            <a:r>
              <a:rPr dirty="0" err="1"/>
              <a:t>Hoofdtekst</a:t>
            </a:r>
            <a:r>
              <a:rPr dirty="0"/>
              <a:t> - </a:t>
            </a:r>
            <a:r>
              <a:rPr dirty="0" err="1"/>
              <a:t>niveau</a:t>
            </a:r>
            <a:r>
              <a:rPr dirty="0"/>
              <a:t> </a:t>
            </a:r>
            <a:r>
              <a:rPr dirty="0" err="1"/>
              <a:t>drie</a:t>
            </a:r>
            <a:endParaRPr dirty="0"/>
          </a:p>
          <a:p>
            <a:pPr lvl="3"/>
            <a:r>
              <a:rPr dirty="0" err="1"/>
              <a:t>Hoofdtekst</a:t>
            </a:r>
            <a:r>
              <a:rPr dirty="0"/>
              <a:t> - </a:t>
            </a:r>
            <a:r>
              <a:rPr dirty="0" err="1"/>
              <a:t>niveau</a:t>
            </a:r>
            <a:r>
              <a:rPr dirty="0"/>
              <a:t> </a:t>
            </a:r>
            <a:r>
              <a:rPr dirty="0" err="1"/>
              <a:t>vier</a:t>
            </a:r>
            <a:endParaRPr dirty="0"/>
          </a:p>
          <a:p>
            <a:pPr lvl="4"/>
            <a:r>
              <a:rPr dirty="0" err="1"/>
              <a:t>Hoofdtekst</a:t>
            </a:r>
            <a:r>
              <a:rPr dirty="0"/>
              <a:t> - </a:t>
            </a:r>
            <a:r>
              <a:rPr dirty="0" err="1"/>
              <a:t>niveau</a:t>
            </a:r>
            <a:r>
              <a:rPr dirty="0"/>
              <a:t> </a:t>
            </a:r>
            <a:r>
              <a:rPr dirty="0" err="1"/>
              <a:t>vijf</a:t>
            </a:r>
            <a:endParaRPr dirty="0"/>
          </a:p>
        </p:txBody>
      </p:sp>
      <p:sp>
        <p:nvSpPr>
          <p:cNvPr id="27" name="Shape 27"/>
          <p:cNvSpPr>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 opsomming + foto">
    <p:spTree>
      <p:nvGrpSpPr>
        <p:cNvPr id="1" name=""/>
        <p:cNvGrpSpPr/>
        <p:nvPr/>
      </p:nvGrpSpPr>
      <p:grpSpPr>
        <a:xfrm>
          <a:off x="0" y="0"/>
          <a:ext cx="0" cy="0"/>
          <a:chOff x="0" y="0"/>
          <a:chExt cx="0" cy="0"/>
        </a:xfrm>
      </p:grpSpPr>
      <p:sp>
        <p:nvSpPr>
          <p:cNvPr id="34" name="Shape 34"/>
          <p:cNvSpPr>
            <a:spLocks noGrp="1"/>
          </p:cNvSpPr>
          <p:nvPr>
            <p:ph type="pic" sz="half" idx="13"/>
          </p:nvPr>
        </p:nvSpPr>
        <p:spPr>
          <a:xfrm>
            <a:off x="8707746" y="0"/>
            <a:ext cx="4297054" cy="9753600"/>
          </a:xfrm>
          <a:prstGeom prst="rect">
            <a:avLst/>
          </a:prstGeom>
        </p:spPr>
        <p:txBody>
          <a:bodyPr lIns="91439" tIns="45719" rIns="91439" bIns="45719" anchor="t">
            <a:noAutofit/>
          </a:bodyPr>
          <a:lstStyle/>
          <a:p>
            <a:endParaRPr/>
          </a:p>
        </p:txBody>
      </p:sp>
      <p:sp>
        <p:nvSpPr>
          <p:cNvPr id="35" name="Shape 35"/>
          <p:cNvSpPr>
            <a:spLocks noGrp="1"/>
          </p:cNvSpPr>
          <p:nvPr>
            <p:ph type="title"/>
          </p:nvPr>
        </p:nvSpPr>
        <p:spPr>
          <a:xfrm>
            <a:off x="952500" y="444500"/>
            <a:ext cx="7419434" cy="1724269"/>
          </a:xfrm>
          <a:prstGeom prst="rect">
            <a:avLst/>
          </a:prstGeom>
        </p:spPr>
        <p:txBody>
          <a:bodyPr/>
          <a:lstStyle/>
          <a:p>
            <a:r>
              <a:rPr dirty="0" err="1"/>
              <a:t>Titeltekst</a:t>
            </a:r>
            <a:endParaRPr dirty="0"/>
          </a:p>
        </p:txBody>
      </p:sp>
      <p:sp>
        <p:nvSpPr>
          <p:cNvPr id="36" name="Shape 36"/>
          <p:cNvSpPr>
            <a:spLocks noGrp="1"/>
          </p:cNvSpPr>
          <p:nvPr>
            <p:ph type="body" sz="half" idx="1"/>
          </p:nvPr>
        </p:nvSpPr>
        <p:spPr>
          <a:xfrm>
            <a:off x="952500" y="2374900"/>
            <a:ext cx="7419434" cy="6286500"/>
          </a:xfrm>
          <a:prstGeom prst="rect">
            <a:avLst/>
          </a:prstGeom>
        </p:spPr>
        <p:txBody>
          <a:bodyPr/>
          <a:lstStyle/>
          <a:p>
            <a:r>
              <a:rPr dirty="0" err="1"/>
              <a:t>Hoofdtekst</a:t>
            </a:r>
            <a:r>
              <a:rPr dirty="0"/>
              <a:t> - </a:t>
            </a:r>
            <a:r>
              <a:rPr dirty="0" err="1"/>
              <a:t>niveau</a:t>
            </a:r>
            <a:r>
              <a:rPr dirty="0"/>
              <a:t> </a:t>
            </a:r>
            <a:r>
              <a:rPr dirty="0" err="1"/>
              <a:t>één</a:t>
            </a:r>
            <a:endParaRPr dirty="0"/>
          </a:p>
          <a:p>
            <a:pPr lvl="1"/>
            <a:r>
              <a:rPr dirty="0" err="1"/>
              <a:t>Hoofdtekst</a:t>
            </a:r>
            <a:r>
              <a:rPr dirty="0"/>
              <a:t> - </a:t>
            </a:r>
            <a:r>
              <a:rPr dirty="0" err="1"/>
              <a:t>niveau</a:t>
            </a:r>
            <a:r>
              <a:rPr dirty="0"/>
              <a:t> twee</a:t>
            </a:r>
          </a:p>
          <a:p>
            <a:pPr lvl="2"/>
            <a:r>
              <a:rPr dirty="0" err="1"/>
              <a:t>Hoofdtekst</a:t>
            </a:r>
            <a:r>
              <a:rPr dirty="0"/>
              <a:t> - </a:t>
            </a:r>
            <a:r>
              <a:rPr dirty="0" err="1"/>
              <a:t>niveau</a:t>
            </a:r>
            <a:r>
              <a:rPr dirty="0"/>
              <a:t> </a:t>
            </a:r>
            <a:r>
              <a:rPr dirty="0" err="1"/>
              <a:t>drie</a:t>
            </a:r>
            <a:endParaRPr dirty="0"/>
          </a:p>
          <a:p>
            <a:pPr lvl="3"/>
            <a:r>
              <a:rPr dirty="0" err="1"/>
              <a:t>Hoofdtekst</a:t>
            </a:r>
            <a:r>
              <a:rPr dirty="0"/>
              <a:t> - </a:t>
            </a:r>
            <a:r>
              <a:rPr dirty="0" err="1"/>
              <a:t>niveau</a:t>
            </a:r>
            <a:r>
              <a:rPr dirty="0"/>
              <a:t> </a:t>
            </a:r>
            <a:r>
              <a:rPr dirty="0" err="1"/>
              <a:t>vier</a:t>
            </a:r>
            <a:endParaRPr dirty="0"/>
          </a:p>
          <a:p>
            <a:pPr lvl="4"/>
            <a:r>
              <a:rPr dirty="0" err="1"/>
              <a:t>Hoofdtekst</a:t>
            </a:r>
            <a:r>
              <a:rPr dirty="0"/>
              <a:t> - </a:t>
            </a:r>
            <a:r>
              <a:rPr dirty="0" err="1"/>
              <a:t>niveau</a:t>
            </a:r>
            <a:r>
              <a:rPr dirty="0"/>
              <a:t> </a:t>
            </a:r>
            <a:r>
              <a:rPr dirty="0" err="1"/>
              <a:t>vijf</a:t>
            </a:r>
            <a:endParaRPr dirty="0"/>
          </a:p>
        </p:txBody>
      </p:sp>
      <p:sp>
        <p:nvSpPr>
          <p:cNvPr id="37" name="Shape 37"/>
          <p:cNvSpPr>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Foto + logo">
    <p:spTree>
      <p:nvGrpSpPr>
        <p:cNvPr id="1" name=""/>
        <p:cNvGrpSpPr/>
        <p:nvPr/>
      </p:nvGrpSpPr>
      <p:grpSpPr>
        <a:xfrm>
          <a:off x="0" y="0"/>
          <a:ext cx="0" cy="0"/>
          <a:chOff x="0" y="0"/>
          <a:chExt cx="0" cy="0"/>
        </a:xfrm>
      </p:grpSpPr>
      <p:sp>
        <p:nvSpPr>
          <p:cNvPr id="44" name="Shape 44"/>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pic>
        <p:nvPicPr>
          <p:cNvPr id="45" name="W13-logo.png"/>
          <p:cNvPicPr>
            <a:picLocks noChangeAspect="1"/>
          </p:cNvPicPr>
          <p:nvPr/>
        </p:nvPicPr>
        <p:blipFill>
          <a:blip r:embed="rId2"/>
          <a:stretch>
            <a:fillRect/>
          </a:stretch>
        </p:blipFill>
        <p:spPr>
          <a:xfrm>
            <a:off x="9536686" y="5991970"/>
            <a:ext cx="2996927" cy="3269164"/>
          </a:xfrm>
          <a:prstGeom prst="rect">
            <a:avLst/>
          </a:prstGeom>
          <a:ln w="12700">
            <a:miter lim="400000"/>
          </a:ln>
        </p:spPr>
      </p:pic>
      <p:sp>
        <p:nvSpPr>
          <p:cNvPr id="46" name="Shape 46"/>
          <p:cNvSpPr>
            <a:spLocks noGrp="1"/>
          </p:cNvSpPr>
          <p:nvPr>
            <p:ph type="sldNum" sz="quarter" idx="2"/>
          </p:nvPr>
        </p:nvSpPr>
        <p:spPr>
          <a:xfrm>
            <a:off x="6311798" y="9245600"/>
            <a:ext cx="368504" cy="381000"/>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itaat">
    <p:spTree>
      <p:nvGrpSpPr>
        <p:cNvPr id="1" name=""/>
        <p:cNvGrpSpPr/>
        <p:nvPr/>
      </p:nvGrpSpPr>
      <p:grpSpPr>
        <a:xfrm>
          <a:off x="0" y="0"/>
          <a:ext cx="0" cy="0"/>
          <a:chOff x="0" y="0"/>
          <a:chExt cx="0" cy="0"/>
        </a:xfrm>
      </p:grpSpPr>
      <p:sp>
        <p:nvSpPr>
          <p:cNvPr id="53" name="Shape 53"/>
          <p:cNvSpPr>
            <a:spLocks noGrp="1"/>
          </p:cNvSpPr>
          <p:nvPr>
            <p:ph type="body" sz="quarter" idx="13"/>
          </p:nvPr>
        </p:nvSpPr>
        <p:spPr>
          <a:xfrm>
            <a:off x="1270000" y="6369050"/>
            <a:ext cx="10464800" cy="469900"/>
          </a:xfrm>
          <a:prstGeom prst="rect">
            <a:avLst/>
          </a:prstGeom>
        </p:spPr>
        <p:txBody>
          <a:bodyPr anchor="t">
            <a:spAutoFit/>
          </a:bodyPr>
          <a:lstStyle>
            <a:lvl1pPr marL="0" indent="0" algn="ctr">
              <a:spcBef>
                <a:spcPts val="0"/>
              </a:spcBef>
              <a:buSzTx/>
              <a:buNone/>
              <a:defRPr sz="2400">
                <a:solidFill>
                  <a:srgbClr val="00A5B5"/>
                </a:solidFill>
              </a:defRPr>
            </a:lvl1pPr>
          </a:lstStyle>
          <a:p>
            <a:r>
              <a:rPr dirty="0"/>
              <a:t>–</a:t>
            </a:r>
            <a:r>
              <a:rPr dirty="0" err="1"/>
              <a:t>Naam</a:t>
            </a:r>
            <a:r>
              <a:rPr dirty="0"/>
              <a:t> </a:t>
            </a:r>
            <a:r>
              <a:rPr dirty="0" err="1"/>
              <a:t>spreker</a:t>
            </a:r>
            <a:endParaRPr dirty="0"/>
          </a:p>
        </p:txBody>
      </p:sp>
      <p:sp>
        <p:nvSpPr>
          <p:cNvPr id="54" name="Shape 54"/>
          <p:cNvSpPr>
            <a:spLocks noGrp="1"/>
          </p:cNvSpPr>
          <p:nvPr>
            <p:ph type="body" sz="quarter" idx="14"/>
          </p:nvPr>
        </p:nvSpPr>
        <p:spPr>
          <a:xfrm>
            <a:off x="1270000" y="4972439"/>
            <a:ext cx="10464800" cy="685801"/>
          </a:xfrm>
          <a:prstGeom prst="rect">
            <a:avLst/>
          </a:prstGeom>
        </p:spPr>
        <p:txBody>
          <a:bodyPr>
            <a:spAutoFit/>
          </a:bodyPr>
          <a:lstStyle>
            <a:lvl1pPr marL="0" indent="0" algn="ctr">
              <a:spcBef>
                <a:spcPts val="0"/>
              </a:spcBef>
              <a:buSzTx/>
              <a:buNone/>
              <a:defRPr sz="3800">
                <a:solidFill>
                  <a:srgbClr val="424242"/>
                </a:solidFill>
              </a:defRPr>
            </a:lvl1pPr>
          </a:lstStyle>
          <a:p>
            <a:r>
              <a:rPr dirty="0"/>
              <a:t>"</a:t>
            </a:r>
            <a:r>
              <a:rPr dirty="0" err="1"/>
              <a:t>Typ</a:t>
            </a:r>
            <a:r>
              <a:rPr dirty="0"/>
              <a:t> </a:t>
            </a:r>
            <a:r>
              <a:rPr dirty="0" err="1"/>
              <a:t>hier</a:t>
            </a:r>
            <a:r>
              <a:rPr dirty="0"/>
              <a:t> </a:t>
            </a:r>
            <a:r>
              <a:rPr dirty="0" err="1"/>
              <a:t>een</a:t>
            </a:r>
            <a:r>
              <a:rPr dirty="0"/>
              <a:t> </a:t>
            </a:r>
            <a:r>
              <a:rPr dirty="0" err="1"/>
              <a:t>citaat</a:t>
            </a:r>
            <a:r>
              <a:rPr dirty="0"/>
              <a:t>." </a:t>
            </a:r>
          </a:p>
        </p:txBody>
      </p:sp>
      <p:pic>
        <p:nvPicPr>
          <p:cNvPr id="55" name="W13-logo.png"/>
          <p:cNvPicPr>
            <a:picLocks noChangeAspect="1"/>
          </p:cNvPicPr>
          <p:nvPr/>
        </p:nvPicPr>
        <p:blipFill>
          <a:blip r:embed="rId2"/>
          <a:stretch>
            <a:fillRect/>
          </a:stretch>
        </p:blipFill>
        <p:spPr>
          <a:xfrm>
            <a:off x="5737928" y="2044530"/>
            <a:ext cx="1528944" cy="1667831"/>
          </a:xfrm>
          <a:prstGeom prst="rect">
            <a:avLst/>
          </a:prstGeom>
          <a:ln w="12700">
            <a:miter lim="400000"/>
          </a:ln>
        </p:spPr>
      </p:pic>
      <p:sp>
        <p:nvSpPr>
          <p:cNvPr id="56" name="Shape 56"/>
          <p:cNvSpPr>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Klik om de stijl te bewerken</a:t>
            </a:r>
            <a:endParaRPr lang="nl-BE" dirty="0"/>
          </a:p>
        </p:txBody>
      </p:sp>
      <p:sp>
        <p:nvSpPr>
          <p:cNvPr id="3" name="Tijdelijke aanduiding voor inhoud 2"/>
          <p:cNvSpPr>
            <a:spLocks noGrp="1"/>
          </p:cNvSpPr>
          <p:nvPr>
            <p:ph sz="half" idx="1"/>
          </p:nvPr>
        </p:nvSpPr>
        <p:spPr>
          <a:xfrm>
            <a:off x="893763" y="2597150"/>
            <a:ext cx="5532437" cy="6188075"/>
          </a:xfrm>
        </p:spPr>
        <p:txBody>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inhoud 3"/>
          <p:cNvSpPr>
            <a:spLocks noGrp="1"/>
          </p:cNvSpPr>
          <p:nvPr>
            <p:ph sz="half" idx="2"/>
          </p:nvPr>
        </p:nvSpPr>
        <p:spPr>
          <a:xfrm>
            <a:off x="6578600" y="2597150"/>
            <a:ext cx="5532438" cy="6188075"/>
          </a:xfrm>
        </p:spPr>
        <p:txBody>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datum 4"/>
          <p:cNvSpPr>
            <a:spLocks noGrp="1"/>
          </p:cNvSpPr>
          <p:nvPr>
            <p:ph type="dt" sz="half" idx="10"/>
          </p:nvPr>
        </p:nvSpPr>
        <p:spPr>
          <a:xfrm>
            <a:off x="893763" y="9040813"/>
            <a:ext cx="2925762" cy="519112"/>
          </a:xfrm>
          <a:prstGeom prst="rect">
            <a:avLst/>
          </a:prstGeom>
        </p:spPr>
        <p:txBody>
          <a:bodyPr/>
          <a:lstStyle/>
          <a:p>
            <a:fld id="{C4ECF33B-447D-4674-BB93-2BF5BC18B3E5}" type="datetimeFigureOut">
              <a:rPr lang="nl-BE" smtClean="0"/>
              <a:t>7/12/2022</a:t>
            </a:fld>
            <a:endParaRPr lang="nl-BE"/>
          </a:p>
        </p:txBody>
      </p:sp>
      <p:sp>
        <p:nvSpPr>
          <p:cNvPr id="6" name="Tijdelijke aanduiding voor voettekst 5"/>
          <p:cNvSpPr>
            <a:spLocks noGrp="1"/>
          </p:cNvSpPr>
          <p:nvPr>
            <p:ph type="ftr" sz="quarter" idx="11"/>
          </p:nvPr>
        </p:nvSpPr>
        <p:spPr>
          <a:xfrm>
            <a:off x="4308475" y="9040813"/>
            <a:ext cx="4387850" cy="519112"/>
          </a:xfrm>
          <a:prstGeom prst="rect">
            <a:avLst/>
          </a:prstGeom>
        </p:spPr>
        <p:txBody>
          <a:bodyPr/>
          <a:lstStyle/>
          <a:p>
            <a:endParaRPr lang="nl-BE"/>
          </a:p>
        </p:txBody>
      </p:sp>
      <p:sp>
        <p:nvSpPr>
          <p:cNvPr id="7" name="Tijdelijke aanduiding voor dianummer 6"/>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166735223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95350" y="519113"/>
            <a:ext cx="11217275" cy="1885950"/>
          </a:xfrm>
        </p:spPr>
        <p:txBody>
          <a:bodyPr/>
          <a:lstStyle/>
          <a:p>
            <a:r>
              <a:rPr lang="nl-NL"/>
              <a:t>Klik om de stijl te bewerken</a:t>
            </a:r>
            <a:endParaRPr lang="nl-BE"/>
          </a:p>
        </p:txBody>
      </p:sp>
      <p:sp>
        <p:nvSpPr>
          <p:cNvPr id="3" name="Tijdelijke aanduiding voor tekst 2"/>
          <p:cNvSpPr>
            <a:spLocks noGrp="1"/>
          </p:cNvSpPr>
          <p:nvPr>
            <p:ph type="body" idx="1"/>
          </p:nvPr>
        </p:nvSpPr>
        <p:spPr>
          <a:xfrm>
            <a:off x="895350" y="2532184"/>
            <a:ext cx="5502275" cy="957141"/>
          </a:xfrm>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 om de modelstijlen te bewerken</a:t>
            </a:r>
          </a:p>
        </p:txBody>
      </p:sp>
      <p:sp>
        <p:nvSpPr>
          <p:cNvPr id="4" name="Tijdelijke aanduiding voor inhoud 3"/>
          <p:cNvSpPr>
            <a:spLocks noGrp="1"/>
          </p:cNvSpPr>
          <p:nvPr>
            <p:ph sz="half" idx="2"/>
          </p:nvPr>
        </p:nvSpPr>
        <p:spPr>
          <a:xfrm>
            <a:off x="895350" y="3562350"/>
            <a:ext cx="5502275" cy="5240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p:cNvSpPr>
            <a:spLocks noGrp="1"/>
          </p:cNvSpPr>
          <p:nvPr>
            <p:ph type="body" sz="quarter" idx="3"/>
          </p:nvPr>
        </p:nvSpPr>
        <p:spPr>
          <a:xfrm>
            <a:off x="6583363" y="2532184"/>
            <a:ext cx="5529262" cy="957141"/>
          </a:xfrm>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 om de modelstijlen te bewerken</a:t>
            </a:r>
          </a:p>
        </p:txBody>
      </p:sp>
      <p:sp>
        <p:nvSpPr>
          <p:cNvPr id="6" name="Tijdelijke aanduiding voor inhoud 5"/>
          <p:cNvSpPr>
            <a:spLocks noGrp="1"/>
          </p:cNvSpPr>
          <p:nvPr>
            <p:ph sz="quarter" idx="4"/>
          </p:nvPr>
        </p:nvSpPr>
        <p:spPr>
          <a:xfrm>
            <a:off x="6583363" y="3562350"/>
            <a:ext cx="5529262" cy="5240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p:cNvSpPr>
            <a:spLocks noGrp="1"/>
          </p:cNvSpPr>
          <p:nvPr>
            <p:ph type="dt" sz="half" idx="10"/>
          </p:nvPr>
        </p:nvSpPr>
        <p:spPr>
          <a:xfrm>
            <a:off x="893763" y="9040813"/>
            <a:ext cx="2925762" cy="519112"/>
          </a:xfrm>
          <a:prstGeom prst="rect">
            <a:avLst/>
          </a:prstGeom>
        </p:spPr>
        <p:txBody>
          <a:bodyPr/>
          <a:lstStyle/>
          <a:p>
            <a:fld id="{C4ECF33B-447D-4674-BB93-2BF5BC18B3E5}" type="datetimeFigureOut">
              <a:rPr lang="nl-BE" smtClean="0"/>
              <a:t>7/12/2022</a:t>
            </a:fld>
            <a:endParaRPr lang="nl-BE"/>
          </a:p>
        </p:txBody>
      </p:sp>
      <p:sp>
        <p:nvSpPr>
          <p:cNvPr id="8" name="Tijdelijke aanduiding voor voettekst 7"/>
          <p:cNvSpPr>
            <a:spLocks noGrp="1"/>
          </p:cNvSpPr>
          <p:nvPr>
            <p:ph type="ftr" sz="quarter" idx="11"/>
          </p:nvPr>
        </p:nvSpPr>
        <p:spPr>
          <a:xfrm>
            <a:off x="4308475" y="9040813"/>
            <a:ext cx="4387850" cy="519112"/>
          </a:xfrm>
          <a:prstGeom prst="rect">
            <a:avLst/>
          </a:prstGeom>
        </p:spPr>
        <p:txBody>
          <a:bodyPr/>
          <a:lstStyle/>
          <a:p>
            <a:endParaRPr lang="nl-BE"/>
          </a:p>
        </p:txBody>
      </p:sp>
      <p:sp>
        <p:nvSpPr>
          <p:cNvPr id="9" name="Tijdelijke aanduiding voor dianummer 8"/>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337751227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Klik om de stijl te bewerken</a:t>
            </a:r>
            <a:endParaRPr lang="nl-BE" dirty="0"/>
          </a:p>
        </p:txBody>
      </p:sp>
      <p:sp>
        <p:nvSpPr>
          <p:cNvPr id="3" name="Tijdelijke aanduiding voor dianummer 2"/>
          <p:cNvSpPr>
            <a:spLocks noGrp="1"/>
          </p:cNvSpPr>
          <p:nvPr>
            <p:ph type="sldNum" sz="quarter" idx="10"/>
          </p:nvPr>
        </p:nvSpPr>
        <p:spPr/>
        <p:txBody>
          <a:bodyPr/>
          <a:lstStyle/>
          <a:p>
            <a:fld id="{86CB4B4D-7CA3-9044-876B-883B54F8677D}" type="slidenum">
              <a:rPr lang="nl-BE" smtClean="0"/>
              <a:t>‹nr.›</a:t>
            </a:fld>
            <a:endParaRPr lang="nl-BE"/>
          </a:p>
        </p:txBody>
      </p:sp>
    </p:spTree>
    <p:extLst>
      <p:ext uri="{BB962C8B-B14F-4D97-AF65-F5344CB8AC3E}">
        <p14:creationId xmlns:p14="http://schemas.microsoft.com/office/powerpoint/2010/main" val="89264657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625600" y="1597025"/>
            <a:ext cx="9753600" cy="3395663"/>
          </a:xfrm>
        </p:spPr>
        <p:txBody>
          <a:bodyPr anchor="b"/>
          <a:lstStyle>
            <a:lvl1pPr algn="ctr">
              <a:defRPr sz="6000"/>
            </a:lvl1pPr>
          </a:lstStyle>
          <a:p>
            <a:r>
              <a:rPr lang="nl-NL"/>
              <a:t>Klik om de stijl te bewerken</a:t>
            </a:r>
            <a:endParaRPr lang="nl-BE"/>
          </a:p>
        </p:txBody>
      </p:sp>
      <p:sp>
        <p:nvSpPr>
          <p:cNvPr id="3" name="Ondertitel 2"/>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a:p>
        </p:txBody>
      </p:sp>
      <p:sp>
        <p:nvSpPr>
          <p:cNvPr id="4" name="Tijdelijke aanduiding voor datum 3"/>
          <p:cNvSpPr>
            <a:spLocks noGrp="1"/>
          </p:cNvSpPr>
          <p:nvPr>
            <p:ph type="dt" sz="half" idx="10"/>
          </p:nvPr>
        </p:nvSpPr>
        <p:spPr/>
        <p:txBody>
          <a:bodyPr/>
          <a:lstStyle/>
          <a:p>
            <a:fld id="{C4ECF33B-447D-4674-BB93-2BF5BC18B3E5}" type="datetimeFigureOut">
              <a:rPr lang="nl-BE" smtClean="0"/>
              <a:t>7/12/2022</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7ADEEFB1-0DE8-4B17-B2F8-14AF6EDBCCA9}" type="slidenum">
              <a:rPr lang="nl-BE" smtClean="0"/>
              <a:t>‹nr.›</a:t>
            </a:fld>
            <a:endParaRPr lang="nl-BE"/>
          </a:p>
        </p:txBody>
      </p:sp>
    </p:spTree>
    <p:extLst>
      <p:ext uri="{BB962C8B-B14F-4D97-AF65-F5344CB8AC3E}">
        <p14:creationId xmlns:p14="http://schemas.microsoft.com/office/powerpoint/2010/main" val="599928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179460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rPr dirty="0" err="1"/>
              <a:t>Titeltekst</a:t>
            </a:r>
            <a:endParaRPr dirty="0"/>
          </a:p>
        </p:txBody>
      </p:sp>
      <p:sp>
        <p:nvSpPr>
          <p:cNvPr id="3" name="Shape 3"/>
          <p:cNvSpPr>
            <a:spLocks noGrp="1"/>
          </p:cNvSpPr>
          <p:nvPr>
            <p:ph type="body" idx="1"/>
          </p:nvPr>
        </p:nvSpPr>
        <p:spPr>
          <a:xfrm>
            <a:off x="952500" y="23749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t">
            <a:normAutofit/>
          </a:bodyPr>
          <a:lstStyle/>
          <a:p>
            <a:r>
              <a:rPr dirty="0" err="1"/>
              <a:t>Hoofdtekst</a:t>
            </a:r>
            <a:r>
              <a:rPr dirty="0"/>
              <a:t> - </a:t>
            </a:r>
            <a:r>
              <a:rPr dirty="0" err="1"/>
              <a:t>niveau</a:t>
            </a:r>
            <a:r>
              <a:rPr dirty="0"/>
              <a:t> </a:t>
            </a:r>
            <a:r>
              <a:rPr dirty="0" err="1"/>
              <a:t>één</a:t>
            </a:r>
            <a:endParaRPr dirty="0"/>
          </a:p>
          <a:p>
            <a:pPr lvl="1"/>
            <a:r>
              <a:rPr dirty="0" err="1"/>
              <a:t>Hoofdtekst</a:t>
            </a:r>
            <a:r>
              <a:rPr dirty="0"/>
              <a:t> - </a:t>
            </a:r>
            <a:r>
              <a:rPr dirty="0" err="1"/>
              <a:t>niveau</a:t>
            </a:r>
            <a:r>
              <a:rPr dirty="0"/>
              <a:t> twee</a:t>
            </a:r>
          </a:p>
          <a:p>
            <a:pPr lvl="2"/>
            <a:r>
              <a:rPr dirty="0" err="1"/>
              <a:t>Hoofdtekst</a:t>
            </a:r>
            <a:r>
              <a:rPr dirty="0"/>
              <a:t> - </a:t>
            </a:r>
            <a:r>
              <a:rPr dirty="0" err="1"/>
              <a:t>niveau</a:t>
            </a:r>
            <a:r>
              <a:rPr dirty="0"/>
              <a:t> </a:t>
            </a:r>
            <a:r>
              <a:rPr dirty="0" err="1"/>
              <a:t>drie</a:t>
            </a:r>
            <a:endParaRPr dirty="0"/>
          </a:p>
          <a:p>
            <a:pPr lvl="3"/>
            <a:r>
              <a:rPr dirty="0" err="1"/>
              <a:t>Hoofdtekst</a:t>
            </a:r>
            <a:r>
              <a:rPr dirty="0"/>
              <a:t> - </a:t>
            </a:r>
            <a:r>
              <a:rPr dirty="0" err="1"/>
              <a:t>niveau</a:t>
            </a:r>
            <a:r>
              <a:rPr dirty="0"/>
              <a:t> </a:t>
            </a:r>
            <a:r>
              <a:rPr dirty="0" err="1"/>
              <a:t>vier</a:t>
            </a:r>
            <a:endParaRPr dirty="0"/>
          </a:p>
          <a:p>
            <a:pPr lvl="4"/>
            <a:r>
              <a:rPr dirty="0" err="1"/>
              <a:t>Hoofdtekst</a:t>
            </a:r>
            <a:r>
              <a:rPr dirty="0"/>
              <a:t> - </a:t>
            </a:r>
            <a:r>
              <a:rPr dirty="0" err="1"/>
              <a:t>niveau</a:t>
            </a:r>
            <a:r>
              <a:rPr dirty="0"/>
              <a:t> </a:t>
            </a:r>
            <a:r>
              <a:rPr dirty="0" err="1"/>
              <a:t>vijf</a:t>
            </a:r>
            <a:endParaRPr dirty="0"/>
          </a:p>
        </p:txBody>
      </p:sp>
      <p:grpSp>
        <p:nvGrpSpPr>
          <p:cNvPr id="7" name="Groep 6"/>
          <p:cNvGrpSpPr/>
          <p:nvPr userDrawn="1"/>
        </p:nvGrpSpPr>
        <p:grpSpPr>
          <a:xfrm>
            <a:off x="-264204" y="8085769"/>
            <a:ext cx="13686089" cy="2398818"/>
            <a:chOff x="-264204" y="8085769"/>
            <a:chExt cx="13686089" cy="2398818"/>
          </a:xfrm>
        </p:grpSpPr>
        <p:sp>
          <p:nvSpPr>
            <p:cNvPr id="4" name="Shape 4"/>
            <p:cNvSpPr/>
            <p:nvPr/>
          </p:nvSpPr>
          <p:spPr>
            <a:xfrm rot="21300000">
              <a:off x="-264204" y="8788860"/>
              <a:ext cx="13686089" cy="1695727"/>
            </a:xfrm>
            <a:prstGeom prst="rect">
              <a:avLst/>
            </a:prstGeom>
            <a:solidFill>
              <a:srgbClr val="424242"/>
            </a:solidFill>
            <a:ln w="12700">
              <a:miter lim="400000"/>
            </a:ln>
          </p:spPr>
          <p:txBody>
            <a:bodyPr lIns="50800" tIns="50800" rIns="50800" bIns="50800" anchor="ctr"/>
            <a:lstStyle/>
            <a:p>
              <a:pPr>
                <a:defRPr sz="2400">
                  <a:solidFill>
                    <a:srgbClr val="FFFFFF"/>
                  </a:solidFill>
                </a:defRPr>
              </a:pPr>
              <a:endParaRPr/>
            </a:p>
          </p:txBody>
        </p:sp>
        <p:pic>
          <p:nvPicPr>
            <p:cNvPr id="5" name="W13-logo.png"/>
            <p:cNvPicPr>
              <a:picLocks noChangeAspect="1"/>
            </p:cNvPicPr>
            <p:nvPr/>
          </p:nvPicPr>
          <p:blipFill>
            <a:blip r:embed="rId10"/>
            <a:stretch>
              <a:fillRect/>
            </a:stretch>
          </p:blipFill>
          <p:spPr>
            <a:xfrm>
              <a:off x="11475857" y="8085769"/>
              <a:ext cx="1528943" cy="1667831"/>
            </a:xfrm>
            <a:prstGeom prst="rect">
              <a:avLst/>
            </a:prstGeom>
            <a:ln w="12700">
              <a:miter lim="400000"/>
            </a:ln>
          </p:spPr>
        </p:pic>
      </p:grpSp>
      <p:sp>
        <p:nvSpPr>
          <p:cNvPr id="6" name="Shape 6"/>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61" r:id="rId7"/>
    <p:sldLayoutId id="2147483655" r:id="rId8"/>
  </p:sldLayoutIdLst>
  <p:transition spd="med"/>
  <p:txStyles>
    <p:titleStyle>
      <a:lvl1pPr marL="0" marR="0" indent="0" algn="l" defTabSz="584200" rtl="0" latinLnBrk="0">
        <a:lnSpc>
          <a:spcPct val="100000"/>
        </a:lnSpc>
        <a:spcBef>
          <a:spcPts val="0"/>
        </a:spcBef>
        <a:spcAft>
          <a:spcPts val="0"/>
        </a:spcAft>
        <a:buClrTx/>
        <a:buSzTx/>
        <a:buFontTx/>
        <a:buNone/>
        <a:tabLst/>
        <a:defRPr sz="6700" b="1" i="0" u="none" strike="noStrike" cap="none" spc="0" baseline="0">
          <a:ln>
            <a:noFill/>
          </a:ln>
          <a:solidFill>
            <a:srgbClr val="00ADC5"/>
          </a:solidFill>
          <a:uFillTx/>
          <a:latin typeface="+mj-lt"/>
          <a:ea typeface="+mj-ea"/>
          <a:cs typeface="+mj-cs"/>
          <a:sym typeface="Helvetica"/>
        </a:defRPr>
      </a:lvl1pPr>
      <a:lvl2pPr marL="0" marR="0" indent="228600" algn="l" defTabSz="584200" rtl="0" latinLnBrk="0">
        <a:lnSpc>
          <a:spcPct val="100000"/>
        </a:lnSpc>
        <a:spcBef>
          <a:spcPts val="0"/>
        </a:spcBef>
        <a:spcAft>
          <a:spcPts val="0"/>
        </a:spcAft>
        <a:buClrTx/>
        <a:buSzTx/>
        <a:buFontTx/>
        <a:buNone/>
        <a:tabLst/>
        <a:defRPr sz="6700" b="1" i="0" u="none" strike="noStrike" cap="none" spc="0" baseline="0">
          <a:ln>
            <a:noFill/>
          </a:ln>
          <a:solidFill>
            <a:srgbClr val="00ADC5"/>
          </a:solidFill>
          <a:uFillTx/>
          <a:latin typeface="+mj-lt"/>
          <a:ea typeface="+mj-ea"/>
          <a:cs typeface="+mj-cs"/>
          <a:sym typeface="Helvetica"/>
        </a:defRPr>
      </a:lvl2pPr>
      <a:lvl3pPr marL="0" marR="0" indent="457200" algn="l" defTabSz="584200" rtl="0" latinLnBrk="0">
        <a:lnSpc>
          <a:spcPct val="100000"/>
        </a:lnSpc>
        <a:spcBef>
          <a:spcPts val="0"/>
        </a:spcBef>
        <a:spcAft>
          <a:spcPts val="0"/>
        </a:spcAft>
        <a:buClrTx/>
        <a:buSzTx/>
        <a:buFontTx/>
        <a:buNone/>
        <a:tabLst/>
        <a:defRPr sz="6700" b="1" i="0" u="none" strike="noStrike" cap="none" spc="0" baseline="0">
          <a:ln>
            <a:noFill/>
          </a:ln>
          <a:solidFill>
            <a:srgbClr val="00ADC5"/>
          </a:solidFill>
          <a:uFillTx/>
          <a:latin typeface="+mj-lt"/>
          <a:ea typeface="+mj-ea"/>
          <a:cs typeface="+mj-cs"/>
          <a:sym typeface="Helvetica"/>
        </a:defRPr>
      </a:lvl3pPr>
      <a:lvl4pPr marL="0" marR="0" indent="685800" algn="l" defTabSz="584200" rtl="0" latinLnBrk="0">
        <a:lnSpc>
          <a:spcPct val="100000"/>
        </a:lnSpc>
        <a:spcBef>
          <a:spcPts val="0"/>
        </a:spcBef>
        <a:spcAft>
          <a:spcPts val="0"/>
        </a:spcAft>
        <a:buClrTx/>
        <a:buSzTx/>
        <a:buFontTx/>
        <a:buNone/>
        <a:tabLst/>
        <a:defRPr sz="6700" b="1" i="0" u="none" strike="noStrike" cap="none" spc="0" baseline="0">
          <a:ln>
            <a:noFill/>
          </a:ln>
          <a:solidFill>
            <a:srgbClr val="00ADC5"/>
          </a:solidFill>
          <a:uFillTx/>
          <a:latin typeface="+mj-lt"/>
          <a:ea typeface="+mj-ea"/>
          <a:cs typeface="+mj-cs"/>
          <a:sym typeface="Helvetica"/>
        </a:defRPr>
      </a:lvl4pPr>
      <a:lvl5pPr marL="0" marR="0" indent="914400" algn="l" defTabSz="584200" rtl="0" latinLnBrk="0">
        <a:lnSpc>
          <a:spcPct val="100000"/>
        </a:lnSpc>
        <a:spcBef>
          <a:spcPts val="0"/>
        </a:spcBef>
        <a:spcAft>
          <a:spcPts val="0"/>
        </a:spcAft>
        <a:buClrTx/>
        <a:buSzTx/>
        <a:buFontTx/>
        <a:buNone/>
        <a:tabLst/>
        <a:defRPr sz="6700" b="1" i="0" u="none" strike="noStrike" cap="none" spc="0" baseline="0">
          <a:ln>
            <a:noFill/>
          </a:ln>
          <a:solidFill>
            <a:srgbClr val="00ADC5"/>
          </a:solidFill>
          <a:uFillTx/>
          <a:latin typeface="+mj-lt"/>
          <a:ea typeface="+mj-ea"/>
          <a:cs typeface="+mj-cs"/>
          <a:sym typeface="Helvetica"/>
        </a:defRPr>
      </a:lvl5pPr>
      <a:lvl6pPr marL="0" marR="0" indent="1143000" algn="l" defTabSz="584200" rtl="0" latinLnBrk="0">
        <a:lnSpc>
          <a:spcPct val="100000"/>
        </a:lnSpc>
        <a:spcBef>
          <a:spcPts val="0"/>
        </a:spcBef>
        <a:spcAft>
          <a:spcPts val="0"/>
        </a:spcAft>
        <a:buClrTx/>
        <a:buSzTx/>
        <a:buFontTx/>
        <a:buNone/>
        <a:tabLst/>
        <a:defRPr sz="6700" b="1" i="0" u="none" strike="noStrike" cap="none" spc="0" baseline="0">
          <a:ln>
            <a:noFill/>
          </a:ln>
          <a:solidFill>
            <a:srgbClr val="00ADC5"/>
          </a:solidFill>
          <a:uFillTx/>
          <a:latin typeface="+mj-lt"/>
          <a:ea typeface="+mj-ea"/>
          <a:cs typeface="+mj-cs"/>
          <a:sym typeface="Helvetica"/>
        </a:defRPr>
      </a:lvl6pPr>
      <a:lvl7pPr marL="0" marR="0" indent="1371600" algn="l" defTabSz="584200" rtl="0" latinLnBrk="0">
        <a:lnSpc>
          <a:spcPct val="100000"/>
        </a:lnSpc>
        <a:spcBef>
          <a:spcPts val="0"/>
        </a:spcBef>
        <a:spcAft>
          <a:spcPts val="0"/>
        </a:spcAft>
        <a:buClrTx/>
        <a:buSzTx/>
        <a:buFontTx/>
        <a:buNone/>
        <a:tabLst/>
        <a:defRPr sz="6700" b="1" i="0" u="none" strike="noStrike" cap="none" spc="0" baseline="0">
          <a:ln>
            <a:noFill/>
          </a:ln>
          <a:solidFill>
            <a:srgbClr val="00ADC5"/>
          </a:solidFill>
          <a:uFillTx/>
          <a:latin typeface="+mj-lt"/>
          <a:ea typeface="+mj-ea"/>
          <a:cs typeface="+mj-cs"/>
          <a:sym typeface="Helvetica"/>
        </a:defRPr>
      </a:lvl7pPr>
      <a:lvl8pPr marL="0" marR="0" indent="1600200" algn="l" defTabSz="584200" rtl="0" latinLnBrk="0">
        <a:lnSpc>
          <a:spcPct val="100000"/>
        </a:lnSpc>
        <a:spcBef>
          <a:spcPts val="0"/>
        </a:spcBef>
        <a:spcAft>
          <a:spcPts val="0"/>
        </a:spcAft>
        <a:buClrTx/>
        <a:buSzTx/>
        <a:buFontTx/>
        <a:buNone/>
        <a:tabLst/>
        <a:defRPr sz="6700" b="1" i="0" u="none" strike="noStrike" cap="none" spc="0" baseline="0">
          <a:ln>
            <a:noFill/>
          </a:ln>
          <a:solidFill>
            <a:srgbClr val="00ADC5"/>
          </a:solidFill>
          <a:uFillTx/>
          <a:latin typeface="+mj-lt"/>
          <a:ea typeface="+mj-ea"/>
          <a:cs typeface="+mj-cs"/>
          <a:sym typeface="Helvetica"/>
        </a:defRPr>
      </a:lvl8pPr>
      <a:lvl9pPr marL="0" marR="0" indent="1828800" algn="l" defTabSz="584200" rtl="0" latinLnBrk="0">
        <a:lnSpc>
          <a:spcPct val="100000"/>
        </a:lnSpc>
        <a:spcBef>
          <a:spcPts val="0"/>
        </a:spcBef>
        <a:spcAft>
          <a:spcPts val="0"/>
        </a:spcAft>
        <a:buClrTx/>
        <a:buSzTx/>
        <a:buFontTx/>
        <a:buNone/>
        <a:tabLst/>
        <a:defRPr sz="6700" b="1" i="0" u="none" strike="noStrike" cap="none" spc="0" baseline="0">
          <a:ln>
            <a:noFill/>
          </a:ln>
          <a:solidFill>
            <a:srgbClr val="00ADC5"/>
          </a:solidFill>
          <a:uFillTx/>
          <a:latin typeface="+mj-lt"/>
          <a:ea typeface="+mj-ea"/>
          <a:cs typeface="+mj-cs"/>
          <a:sym typeface="Helvetica"/>
        </a:defRPr>
      </a:lvl9pPr>
    </p:titleStyle>
    <p:bodyStyle>
      <a:lvl1pPr marL="444500" marR="0" indent="-444500" algn="l" defTabSz="584200" rtl="0" latinLnBrk="0">
        <a:lnSpc>
          <a:spcPct val="125000"/>
        </a:lnSpc>
        <a:spcBef>
          <a:spcPts val="0"/>
        </a:spcBef>
        <a:spcAft>
          <a:spcPts val="0"/>
        </a:spcAft>
        <a:buClr>
          <a:srgbClr val="00ADC5"/>
        </a:buClr>
        <a:buSzPct val="85000"/>
        <a:buFont typeface="Wingdings" panose="05000000000000000000" pitchFamily="2" charset="2"/>
        <a:buChar char="§"/>
        <a:tabLst/>
        <a:defRPr sz="3600" b="0" i="0" u="none" strike="noStrike" cap="none" spc="0" baseline="0">
          <a:ln>
            <a:noFill/>
          </a:ln>
          <a:solidFill>
            <a:srgbClr val="283533"/>
          </a:solidFill>
          <a:uFillTx/>
          <a:latin typeface="+mn-lt"/>
          <a:ea typeface="+mn-ea"/>
          <a:cs typeface="+mn-cs"/>
          <a:sym typeface="Helvetica Light"/>
        </a:defRPr>
      </a:lvl1pPr>
      <a:lvl2pPr marL="889000" marR="0" indent="-444500" algn="l" defTabSz="584200" rtl="0" latinLnBrk="0">
        <a:lnSpc>
          <a:spcPct val="125000"/>
        </a:lnSpc>
        <a:spcBef>
          <a:spcPts val="0"/>
        </a:spcBef>
        <a:spcAft>
          <a:spcPts val="0"/>
        </a:spcAft>
        <a:buClr>
          <a:srgbClr val="00ADC5"/>
        </a:buClr>
        <a:buSzPct val="85000"/>
        <a:buFont typeface="Wingdings" panose="05000000000000000000" pitchFamily="2" charset="2"/>
        <a:buChar char="§"/>
        <a:tabLst/>
        <a:defRPr sz="3200" b="0" i="0" u="none" strike="noStrike" cap="none" spc="0" baseline="0">
          <a:ln>
            <a:noFill/>
          </a:ln>
          <a:solidFill>
            <a:srgbClr val="283533"/>
          </a:solidFill>
          <a:uFillTx/>
          <a:latin typeface="+mn-lt"/>
          <a:ea typeface="+mn-ea"/>
          <a:cs typeface="+mn-cs"/>
          <a:sym typeface="Helvetica Light"/>
        </a:defRPr>
      </a:lvl2pPr>
      <a:lvl3pPr marL="1333500" marR="0" indent="-444500" algn="l" defTabSz="584200" rtl="0" latinLnBrk="0">
        <a:lnSpc>
          <a:spcPct val="125000"/>
        </a:lnSpc>
        <a:spcBef>
          <a:spcPts val="0"/>
        </a:spcBef>
        <a:spcAft>
          <a:spcPts val="0"/>
        </a:spcAft>
        <a:buClr>
          <a:srgbClr val="00ADC5"/>
        </a:buClr>
        <a:buSzPct val="85000"/>
        <a:buFont typeface="Wingdings" panose="05000000000000000000" pitchFamily="2" charset="2"/>
        <a:buChar char="§"/>
        <a:tabLst/>
        <a:defRPr sz="2800" b="0" i="0" u="none" strike="noStrike" cap="none" spc="0" baseline="0">
          <a:ln>
            <a:noFill/>
          </a:ln>
          <a:solidFill>
            <a:srgbClr val="283533"/>
          </a:solidFill>
          <a:uFillTx/>
          <a:latin typeface="+mn-lt"/>
          <a:ea typeface="+mn-ea"/>
          <a:cs typeface="+mn-cs"/>
          <a:sym typeface="Helvetica Light"/>
        </a:defRPr>
      </a:lvl3pPr>
      <a:lvl4pPr marL="1778000" marR="0" indent="-444500" algn="l" defTabSz="584200" rtl="0" latinLnBrk="0">
        <a:lnSpc>
          <a:spcPct val="125000"/>
        </a:lnSpc>
        <a:spcBef>
          <a:spcPts val="0"/>
        </a:spcBef>
        <a:spcAft>
          <a:spcPts val="0"/>
        </a:spcAft>
        <a:buClr>
          <a:srgbClr val="00ADC5"/>
        </a:buClr>
        <a:buSzPct val="85000"/>
        <a:buFont typeface="Wingdings" panose="05000000000000000000" pitchFamily="2" charset="2"/>
        <a:buChar char="§"/>
        <a:tabLst/>
        <a:defRPr sz="2400" b="0" i="0" u="none" strike="noStrike" cap="none" spc="0" baseline="0">
          <a:ln>
            <a:noFill/>
          </a:ln>
          <a:solidFill>
            <a:srgbClr val="283533"/>
          </a:solidFill>
          <a:uFillTx/>
          <a:latin typeface="+mn-lt"/>
          <a:ea typeface="+mn-ea"/>
          <a:cs typeface="+mn-cs"/>
          <a:sym typeface="Helvetica Light"/>
        </a:defRPr>
      </a:lvl4pPr>
      <a:lvl5pPr marL="2222500" marR="0" indent="-444500" algn="l" defTabSz="584200" rtl="0" latinLnBrk="0">
        <a:lnSpc>
          <a:spcPct val="125000"/>
        </a:lnSpc>
        <a:spcBef>
          <a:spcPts val="0"/>
        </a:spcBef>
        <a:spcAft>
          <a:spcPts val="0"/>
        </a:spcAft>
        <a:buClr>
          <a:srgbClr val="00ADC5"/>
        </a:buClr>
        <a:buSzPct val="85000"/>
        <a:buFont typeface="Wingdings" panose="05000000000000000000" pitchFamily="2" charset="2"/>
        <a:buChar char="§"/>
        <a:tabLst/>
        <a:defRPr sz="2400" b="0" i="0" u="none" strike="noStrike" cap="none" spc="0" baseline="0">
          <a:ln>
            <a:noFill/>
          </a:ln>
          <a:solidFill>
            <a:srgbClr val="283533"/>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283533"/>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283533"/>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283533"/>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283533"/>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93763" y="519113"/>
            <a:ext cx="11217275" cy="1885950"/>
          </a:xfrm>
          <a:prstGeom prst="rect">
            <a:avLst/>
          </a:prstGeom>
        </p:spPr>
        <p:txBody>
          <a:bodyPr vert="horz" lIns="91440" tIns="45720" rIns="91440" bIns="45720" rtlCol="0" anchor="ctr">
            <a:normAutofit/>
          </a:bodyPr>
          <a:lstStyle/>
          <a:p>
            <a:r>
              <a:rPr lang="nl-NL"/>
              <a:t>Klik om de stijl te bewerken</a:t>
            </a:r>
            <a:endParaRPr lang="nl-BE"/>
          </a:p>
        </p:txBody>
      </p:sp>
      <p:sp>
        <p:nvSpPr>
          <p:cNvPr id="3" name="Tijdelijke aanduiding voor tekst 2"/>
          <p:cNvSpPr>
            <a:spLocks noGrp="1"/>
          </p:cNvSpPr>
          <p:nvPr>
            <p:ph type="body" idx="1"/>
          </p:nvPr>
        </p:nvSpPr>
        <p:spPr>
          <a:xfrm>
            <a:off x="893763" y="2597150"/>
            <a:ext cx="11217275" cy="6188075"/>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2"/>
          </p:nvPr>
        </p:nvSpPr>
        <p:spPr>
          <a:xfrm>
            <a:off x="893763" y="9040813"/>
            <a:ext cx="2925762"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C4ECF33B-447D-4674-BB93-2BF5BC18B3E5}" type="datetimeFigureOut">
              <a:rPr lang="nl-BE" smtClean="0"/>
              <a:t>7/12/2022</a:t>
            </a:fld>
            <a:endParaRPr lang="nl-BE"/>
          </a:p>
        </p:txBody>
      </p:sp>
      <p:sp>
        <p:nvSpPr>
          <p:cNvPr id="5" name="Tijdelijke aanduiding voor voettekst 4"/>
          <p:cNvSpPr>
            <a:spLocks noGrp="1"/>
          </p:cNvSpPr>
          <p:nvPr>
            <p:ph type="ftr" sz="quarter" idx="3"/>
          </p:nvPr>
        </p:nvSpPr>
        <p:spPr>
          <a:xfrm>
            <a:off x="4308475" y="9040813"/>
            <a:ext cx="4387850"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9185275" y="9040813"/>
            <a:ext cx="2925763"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7ADEEFB1-0DE8-4B17-B2F8-14AF6EDBCCA9}" type="slidenum">
              <a:rPr lang="nl-BE" smtClean="0"/>
              <a:t>‹nr.›</a:t>
            </a:fld>
            <a:endParaRPr lang="nl-BE"/>
          </a:p>
        </p:txBody>
      </p:sp>
    </p:spTree>
    <p:extLst>
      <p:ext uri="{BB962C8B-B14F-4D97-AF65-F5344CB8AC3E}">
        <p14:creationId xmlns:p14="http://schemas.microsoft.com/office/powerpoint/2010/main" val="2708978786"/>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2" r:id="rId4"/>
    <p:sldLayoutId id="2147483663" r:id="rId5"/>
    <p:sldLayoutId id="2147483664" r:id="rId6"/>
    <p:sldLayoutId id="2147483665" r:id="rId7"/>
    <p:sldLayoutId id="2147483666" r:id="rId8"/>
    <p:sldLayoutId id="214748366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59342" y="456785"/>
            <a:ext cx="4621128" cy="8788696"/>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el 2">
            <a:extLst>
              <a:ext uri="{FF2B5EF4-FFF2-40B4-BE49-F238E27FC236}">
                <a16:creationId xmlns:a16="http://schemas.microsoft.com/office/drawing/2014/main" id="{E8B260F5-6899-4F6B-A9FC-B84905E61D90}"/>
              </a:ext>
            </a:extLst>
          </p:cNvPr>
          <p:cNvSpPr>
            <a:spLocks noGrp="1"/>
          </p:cNvSpPr>
          <p:nvPr>
            <p:ph type="title"/>
          </p:nvPr>
        </p:nvSpPr>
        <p:spPr>
          <a:xfrm>
            <a:off x="813316" y="1703891"/>
            <a:ext cx="3901440" cy="4106779"/>
          </a:xfrm>
        </p:spPr>
        <p:txBody>
          <a:bodyPr>
            <a:normAutofit/>
          </a:bodyPr>
          <a:lstStyle/>
          <a:p>
            <a:pPr algn="ctr">
              <a:lnSpc>
                <a:spcPct val="90000"/>
              </a:lnSpc>
            </a:pPr>
            <a:r>
              <a:rPr lang="nl-NL" sz="4200" dirty="0"/>
              <a:t>Meldpunt en communicatie</a:t>
            </a:r>
            <a:br>
              <a:rPr lang="nl-NL" sz="4200" dirty="0"/>
            </a:br>
            <a:r>
              <a:rPr lang="nl-NL" sz="4200" dirty="0"/>
              <a:t>in </a:t>
            </a:r>
            <a:br>
              <a:rPr lang="nl-NL" sz="4200" dirty="0"/>
            </a:br>
            <a:r>
              <a:rPr lang="nl-NL" sz="4200" dirty="0" err="1"/>
              <a:t>Kracht.Wonen</a:t>
            </a:r>
            <a:br>
              <a:rPr lang="nl-NL" sz="4200" dirty="0"/>
            </a:br>
            <a:endParaRPr lang="nl-NL" sz="4200" dirty="0"/>
          </a:p>
        </p:txBody>
      </p:sp>
      <p:cxnSp>
        <p:nvCxnSpPr>
          <p:cNvPr id="14" name="Straight Connector 13">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0534" y="5561268"/>
            <a:ext cx="2759243"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8E9DFF58-E399-4A8A-93B9-705F5984516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4119"/>
          <a:stretch/>
        </p:blipFill>
        <p:spPr>
          <a:xfrm>
            <a:off x="5449586" y="443237"/>
            <a:ext cx="6990448" cy="4406907"/>
          </a:xfrm>
          <a:prstGeom prst="rect">
            <a:avLst/>
          </a:prstGeom>
        </p:spPr>
      </p:pic>
    </p:spTree>
    <p:extLst>
      <p:ext uri="{BB962C8B-B14F-4D97-AF65-F5344CB8AC3E}">
        <p14:creationId xmlns:p14="http://schemas.microsoft.com/office/powerpoint/2010/main" val="58175473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Afbeelding 4">
            <a:extLst>
              <a:ext uri="{FF2B5EF4-FFF2-40B4-BE49-F238E27FC236}">
                <a16:creationId xmlns:a16="http://schemas.microsoft.com/office/drawing/2014/main" id="{707DFC95-A6D5-4464-B78B-287C1180829A}"/>
              </a:ext>
            </a:extLst>
          </p:cNvPr>
          <p:cNvPicPr>
            <a:picLocks noChangeAspect="1"/>
          </p:cNvPicPr>
          <p:nvPr/>
        </p:nvPicPr>
        <p:blipFill>
          <a:blip r:embed="rId2"/>
          <a:stretch>
            <a:fillRect/>
          </a:stretch>
        </p:blipFill>
        <p:spPr>
          <a:xfrm>
            <a:off x="1685806" y="915151"/>
            <a:ext cx="9045332" cy="7443414"/>
          </a:xfrm>
          <a:prstGeom prst="rect">
            <a:avLst/>
          </a:prstGeom>
        </p:spPr>
      </p:pic>
    </p:spTree>
    <p:extLst>
      <p:ext uri="{BB962C8B-B14F-4D97-AF65-F5344CB8AC3E}">
        <p14:creationId xmlns:p14="http://schemas.microsoft.com/office/powerpoint/2010/main" val="295800239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2E2F7791-C66A-41CD-AD2F-2B3D720494AD}"/>
              </a:ext>
            </a:extLst>
          </p:cNvPr>
          <p:cNvGraphicFramePr>
            <a:graphicFrameLocks noGrp="1"/>
          </p:cNvGraphicFramePr>
          <p:nvPr>
            <p:extLst>
              <p:ext uri="{D42A27DB-BD31-4B8C-83A1-F6EECF244321}">
                <p14:modId xmlns:p14="http://schemas.microsoft.com/office/powerpoint/2010/main" val="3356854229"/>
              </p:ext>
            </p:extLst>
          </p:nvPr>
        </p:nvGraphicFramePr>
        <p:xfrm>
          <a:off x="60479" y="73874"/>
          <a:ext cx="12836946" cy="9592947"/>
        </p:xfrm>
        <a:graphic>
          <a:graphicData uri="http://schemas.openxmlformats.org/drawingml/2006/table">
            <a:tbl>
              <a:tblPr firstRow="1" firstCol="1" bandRow="1">
                <a:tableStyleId>{5940675A-B579-460E-94D1-54222C63F5DA}</a:tableStyleId>
              </a:tblPr>
              <a:tblGrid>
                <a:gridCol w="3652288">
                  <a:extLst>
                    <a:ext uri="{9D8B030D-6E8A-4147-A177-3AD203B41FA5}">
                      <a16:colId xmlns:a16="http://schemas.microsoft.com/office/drawing/2014/main" val="840244622"/>
                    </a:ext>
                  </a:extLst>
                </a:gridCol>
                <a:gridCol w="9184658">
                  <a:extLst>
                    <a:ext uri="{9D8B030D-6E8A-4147-A177-3AD203B41FA5}">
                      <a16:colId xmlns:a16="http://schemas.microsoft.com/office/drawing/2014/main" val="2854581541"/>
                    </a:ext>
                  </a:extLst>
                </a:gridCol>
              </a:tblGrid>
              <a:tr h="495635">
                <a:tc>
                  <a:txBody>
                    <a:bodyPr/>
                    <a:lstStyle/>
                    <a:p>
                      <a:pPr>
                        <a:spcAft>
                          <a:spcPts val="0"/>
                        </a:spcAft>
                      </a:pPr>
                      <a:r>
                        <a:rPr lang="nl-NL" dirty="0">
                          <a:effectLst/>
                        </a:rPr>
                        <a:t>Fases </a:t>
                      </a:r>
                    </a:p>
                  </a:txBody>
                  <a:tcPr marL="68580" marR="68580" marT="0" marB="0"/>
                </a:tc>
                <a:tc>
                  <a:txBody>
                    <a:bodyPr/>
                    <a:lstStyle/>
                    <a:p>
                      <a:pPr>
                        <a:spcAft>
                          <a:spcPts val="0"/>
                        </a:spcAft>
                      </a:pPr>
                      <a:r>
                        <a:rPr lang="nl-NL" dirty="0">
                          <a:effectLst/>
                        </a:rPr>
                        <a:t>Betrokken partners : taken en communicatie</a:t>
                      </a:r>
                    </a:p>
                  </a:txBody>
                  <a:tcPr marL="68580" marR="68580" marT="0" marB="0"/>
                </a:tc>
                <a:extLst>
                  <a:ext uri="{0D108BD9-81ED-4DB2-BD59-A6C34878D82A}">
                    <a16:rowId xmlns:a16="http://schemas.microsoft.com/office/drawing/2014/main" val="4214433675"/>
                  </a:ext>
                </a:extLst>
              </a:tr>
              <a:tr h="991272">
                <a:tc>
                  <a:txBody>
                    <a:bodyPr/>
                    <a:lstStyle/>
                    <a:p>
                      <a:pPr>
                        <a:spcAft>
                          <a:spcPts val="0"/>
                        </a:spcAft>
                      </a:pPr>
                      <a:endParaRPr lang="nl-NL">
                        <a:effectLst/>
                      </a:endParaRPr>
                    </a:p>
                    <a:p>
                      <a:pPr>
                        <a:spcAft>
                          <a:spcPts val="0"/>
                        </a:spcAft>
                      </a:pPr>
                      <a:r>
                        <a:rPr lang="nl-NL" dirty="0">
                          <a:effectLst/>
                        </a:rPr>
                        <a:t>Aanmelding </a:t>
                      </a:r>
                    </a:p>
                  </a:txBody>
                  <a:tcPr marL="68580" marR="68580" marT="0" marB="0"/>
                </a:tc>
                <a:tc>
                  <a:txBody>
                    <a:bodyPr/>
                    <a:lstStyle/>
                    <a:p>
                      <a:pPr marL="342900" lvl="0" indent="-342900">
                        <a:spcAft>
                          <a:spcPts val="0"/>
                        </a:spcAft>
                      </a:pPr>
                      <a:r>
                        <a:rPr lang="nl-NL" sz="1400" dirty="0">
                          <a:effectLst/>
                        </a:rPr>
                        <a:t>Aanmelder</a:t>
                      </a:r>
                    </a:p>
                    <a:p>
                      <a:pPr marL="342900" lvl="0" indent="-342900">
                        <a:spcAft>
                          <a:spcPts val="0"/>
                        </a:spcAft>
                        <a:buAutoNum type="arabicParenBoth"/>
                      </a:pPr>
                      <a:r>
                        <a:rPr lang="nl-NL" sz="1400" dirty="0">
                          <a:effectLst/>
                        </a:rPr>
                        <a:t>vult samen met de cliënt het aanmeldingsformulier in</a:t>
                      </a:r>
                    </a:p>
                    <a:p>
                      <a:pPr marL="342900" lvl="0" indent="-342900">
                        <a:spcAft>
                          <a:spcPts val="0"/>
                        </a:spcAft>
                        <a:buAutoNum type="arabicParenBoth"/>
                      </a:pPr>
                      <a:r>
                        <a:rPr lang="nl-NL" sz="1400" dirty="0">
                          <a:effectLst/>
                        </a:rPr>
                        <a:t>communiceert over de werkwijze in </a:t>
                      </a:r>
                      <a:r>
                        <a:rPr lang="nl-NL" sz="1400" dirty="0" err="1">
                          <a:effectLst/>
                        </a:rPr>
                        <a:t>Kracht.wonen</a:t>
                      </a:r>
                      <a:endParaRPr lang="nl-NL" sz="1400" dirty="0">
                        <a:effectLst/>
                      </a:endParaRPr>
                    </a:p>
                    <a:p>
                      <a:pPr marL="342900" lvl="0" indent="-342900">
                        <a:spcAft>
                          <a:spcPts val="0"/>
                        </a:spcAft>
                        <a:buAutoNum type="arabicParenBoth"/>
                      </a:pPr>
                      <a:r>
                        <a:rPr lang="nl-NL" sz="1400" dirty="0">
                          <a:effectLst/>
                        </a:rPr>
                        <a:t>kan het meldpunt bevragen of er een aanbod in bepaalde woningtypologie is vooraleer een aanmelding te doen</a:t>
                      </a:r>
                    </a:p>
                  </a:txBody>
                  <a:tcPr marL="68580" marR="68580" marT="0" marB="0"/>
                </a:tc>
                <a:extLst>
                  <a:ext uri="{0D108BD9-81ED-4DB2-BD59-A6C34878D82A}">
                    <a16:rowId xmlns:a16="http://schemas.microsoft.com/office/drawing/2014/main" val="2010174214"/>
                  </a:ext>
                </a:extLst>
              </a:tr>
              <a:tr h="2158417">
                <a:tc>
                  <a:txBody>
                    <a:bodyPr/>
                    <a:lstStyle/>
                    <a:p>
                      <a:pPr>
                        <a:spcAft>
                          <a:spcPts val="0"/>
                        </a:spcAft>
                      </a:pPr>
                      <a:r>
                        <a:rPr lang="nl-NL" dirty="0">
                          <a:effectLst/>
                        </a:rPr>
                        <a:t>Beslissing </a:t>
                      </a:r>
                    </a:p>
                  </a:txBody>
                  <a:tcPr marL="68580" marR="68580" marT="0" marB="0"/>
                </a:tc>
                <a:tc>
                  <a:txBody>
                    <a:bodyPr/>
                    <a:lstStyle/>
                    <a:p>
                      <a:pPr marL="342900" lvl="0" indent="-342900">
                        <a:spcAft>
                          <a:spcPts val="0"/>
                        </a:spcAft>
                      </a:pPr>
                      <a:r>
                        <a:rPr lang="nl-NL" sz="1400" dirty="0">
                          <a:effectLst/>
                        </a:rPr>
                        <a:t>Het meldpunt doet de inhoudelijke en praktische screening en informeert de aanmelder over de mogelijkheden binnen de 3 werkdagen: </a:t>
                      </a:r>
                    </a:p>
                    <a:p>
                      <a:pPr marL="228600">
                        <a:spcAft>
                          <a:spcPts val="0"/>
                        </a:spcAft>
                      </a:pPr>
                      <a:r>
                        <a:rPr lang="nl-NL" sz="1400" dirty="0">
                          <a:effectLst/>
                        </a:rPr>
                        <a:t>(1) geen aanbod en mogelijkheid tot het bijhouden van de aanvraag voor 1 maand </a:t>
                      </a:r>
                    </a:p>
                    <a:p>
                      <a:pPr marL="228600">
                        <a:spcAft>
                          <a:spcPts val="0"/>
                        </a:spcAft>
                      </a:pPr>
                      <a:r>
                        <a:rPr lang="nl-NL" sz="1400" dirty="0">
                          <a:effectLst/>
                        </a:rPr>
                        <a:t>(2) vraag tot verdere verduidelijking vooraleer beslissing</a:t>
                      </a:r>
                    </a:p>
                    <a:p>
                      <a:pPr marL="228600">
                        <a:spcAft>
                          <a:spcPts val="0"/>
                        </a:spcAft>
                      </a:pPr>
                      <a:r>
                        <a:rPr lang="nl-NL" sz="1400" dirty="0">
                          <a:effectLst/>
                        </a:rPr>
                        <a:t>(3) geen toewijzing </a:t>
                      </a:r>
                    </a:p>
                    <a:p>
                      <a:pPr marL="228600">
                        <a:spcAft>
                          <a:spcPts val="0"/>
                        </a:spcAft>
                      </a:pPr>
                      <a:r>
                        <a:rPr lang="nl-NL" sz="1400" dirty="0">
                          <a:effectLst/>
                        </a:rPr>
                        <a:t>(4) Toewijzing</a:t>
                      </a:r>
                    </a:p>
                    <a:p>
                      <a:pPr marL="228600">
                        <a:spcAft>
                          <a:spcPts val="0"/>
                        </a:spcAft>
                      </a:pPr>
                      <a:endParaRPr lang="nl-NL" sz="1400" dirty="0">
                        <a:effectLst/>
                      </a:endParaRPr>
                    </a:p>
                    <a:p>
                      <a:pPr marL="342900" lvl="0" indent="-342900">
                        <a:spcAft>
                          <a:spcPts val="0"/>
                        </a:spcAft>
                      </a:pPr>
                      <a:r>
                        <a:rPr lang="nl-NL" sz="1400" dirty="0">
                          <a:effectLst/>
                        </a:rPr>
                        <a:t>Aanmelder brengt de cliënt op de hoogte van de beslissing en geeft meldpunt </a:t>
                      </a:r>
                      <a:r>
                        <a:rPr lang="nl-NL" sz="1400" dirty="0" err="1">
                          <a:effectLst/>
                        </a:rPr>
                        <a:t>asap</a:t>
                      </a:r>
                      <a:r>
                        <a:rPr lang="nl-NL" sz="1400" dirty="0">
                          <a:effectLst/>
                        </a:rPr>
                        <a:t> een seintje of de cliënt ingaat op het</a:t>
                      </a:r>
                      <a:r>
                        <a:rPr lang="nl-NL" sz="1400" baseline="0" dirty="0">
                          <a:effectLst/>
                        </a:rPr>
                        <a:t> </a:t>
                      </a:r>
                      <a:r>
                        <a:rPr lang="nl-NL" sz="1400" dirty="0">
                          <a:effectLst/>
                        </a:rPr>
                        <a:t>aanbod indien toewijzing. </a:t>
                      </a:r>
                    </a:p>
                  </a:txBody>
                  <a:tcPr marL="68580" marR="68580" marT="0" marB="0"/>
                </a:tc>
                <a:extLst>
                  <a:ext uri="{0D108BD9-81ED-4DB2-BD59-A6C34878D82A}">
                    <a16:rowId xmlns:a16="http://schemas.microsoft.com/office/drawing/2014/main" val="3579605830"/>
                  </a:ext>
                </a:extLst>
              </a:tr>
              <a:tr h="1502889">
                <a:tc>
                  <a:txBody>
                    <a:bodyPr/>
                    <a:lstStyle/>
                    <a:p>
                      <a:pPr>
                        <a:spcAft>
                          <a:spcPts val="0"/>
                        </a:spcAft>
                      </a:pPr>
                      <a:r>
                        <a:rPr lang="nl-NL" dirty="0">
                          <a:effectLst/>
                        </a:rPr>
                        <a:t>Toeleiding naar begeleiding en opstart begeleiding</a:t>
                      </a:r>
                    </a:p>
                  </a:txBody>
                  <a:tcPr marL="68580" marR="68580" marT="0" marB="0"/>
                </a:tc>
                <a:tc>
                  <a:txBody>
                    <a:bodyPr/>
                    <a:lstStyle/>
                    <a:p>
                      <a:pPr marL="342900" lvl="0" indent="-342900">
                        <a:spcAft>
                          <a:spcPts val="0"/>
                        </a:spcAft>
                      </a:pPr>
                      <a:r>
                        <a:rPr lang="nl-NL" sz="1400" dirty="0">
                          <a:effectLst/>
                        </a:rPr>
                        <a:t>Meldpunt stuurt aanvraagformulier door naar betrokken leden </a:t>
                      </a:r>
                      <a:r>
                        <a:rPr lang="nl-NL" sz="1400" dirty="0" err="1">
                          <a:effectLst/>
                        </a:rPr>
                        <a:t>dedicated</a:t>
                      </a:r>
                      <a:r>
                        <a:rPr lang="nl-NL" sz="1400" dirty="0">
                          <a:effectLst/>
                        </a:rPr>
                        <a:t> team </a:t>
                      </a:r>
                      <a:r>
                        <a:rPr lang="nl-NL" sz="1400" dirty="0" err="1">
                          <a:effectLst/>
                        </a:rPr>
                        <a:t>ifv</a:t>
                      </a:r>
                      <a:r>
                        <a:rPr lang="nl-NL" sz="1400" dirty="0">
                          <a:effectLst/>
                        </a:rPr>
                        <a:t> (1) overleg, (2) opstart begeleiding.</a:t>
                      </a:r>
                    </a:p>
                    <a:p>
                      <a:pPr marL="342900" lvl="0" indent="-342900">
                        <a:spcAft>
                          <a:spcPts val="0"/>
                        </a:spcAft>
                      </a:pPr>
                      <a:r>
                        <a:rPr lang="nl-NL" sz="1400" dirty="0">
                          <a:effectLst/>
                        </a:rPr>
                        <a:t>Aanmelder neemt contact op met betrokken lid van </a:t>
                      </a:r>
                      <a:r>
                        <a:rPr lang="nl-NL" sz="1400" dirty="0" err="1">
                          <a:effectLst/>
                        </a:rPr>
                        <a:t>dedicated</a:t>
                      </a:r>
                      <a:r>
                        <a:rPr lang="nl-NL" sz="1400" dirty="0">
                          <a:effectLst/>
                        </a:rPr>
                        <a:t> team </a:t>
                      </a:r>
                      <a:r>
                        <a:rPr lang="nl-NL" sz="1400" dirty="0" err="1">
                          <a:effectLst/>
                        </a:rPr>
                        <a:t>ifv</a:t>
                      </a:r>
                      <a:r>
                        <a:rPr lang="nl-NL" sz="1400" dirty="0">
                          <a:effectLst/>
                        </a:rPr>
                        <a:t> eerste kennismaking en afspraken met cliënt. </a:t>
                      </a:r>
                    </a:p>
                  </a:txBody>
                  <a:tcPr marL="68580" marR="68580" marT="0" marB="0"/>
                </a:tc>
                <a:extLst>
                  <a:ext uri="{0D108BD9-81ED-4DB2-BD59-A6C34878D82A}">
                    <a16:rowId xmlns:a16="http://schemas.microsoft.com/office/drawing/2014/main" val="918764476"/>
                  </a:ext>
                </a:extLst>
              </a:tr>
              <a:tr h="1886614">
                <a:tc>
                  <a:txBody>
                    <a:bodyPr/>
                    <a:lstStyle/>
                    <a:p>
                      <a:pPr>
                        <a:spcAft>
                          <a:spcPts val="0"/>
                        </a:spcAft>
                      </a:pPr>
                      <a:r>
                        <a:rPr lang="nl-NL" dirty="0">
                          <a:effectLst/>
                        </a:rPr>
                        <a:t>Toeleiding naar wonen en opstart bewoning</a:t>
                      </a:r>
                    </a:p>
                  </a:txBody>
                  <a:tcPr marL="68580" marR="68580" marT="0" marB="0">
                    <a:solidFill>
                      <a:schemeClr val="bg1"/>
                    </a:solidFill>
                  </a:tcPr>
                </a:tc>
                <a:tc>
                  <a:txBody>
                    <a:bodyPr/>
                    <a:lstStyle/>
                    <a:p>
                      <a:pPr marL="342900" lvl="0" indent="-342900">
                        <a:spcAft>
                          <a:spcPts val="0"/>
                        </a:spcAft>
                      </a:pPr>
                      <a:r>
                        <a:rPr lang="nl-NL" sz="1400" dirty="0">
                          <a:effectLst/>
                        </a:rPr>
                        <a:t>Meldpunt stuurt aanvraagformulier door naar betrokken OCMW contactpersoon waar woning gelegen is en brengt aanmelder of begeleider in contact met OCMW contactpersoon </a:t>
                      </a:r>
                      <a:r>
                        <a:rPr lang="nl-NL" sz="1400" dirty="0" err="1">
                          <a:effectLst/>
                        </a:rPr>
                        <a:t>ifv</a:t>
                      </a:r>
                      <a:r>
                        <a:rPr lang="nl-NL" sz="1400" dirty="0">
                          <a:effectLst/>
                        </a:rPr>
                        <a:t> verdere afspraken.</a:t>
                      </a:r>
                    </a:p>
                    <a:p>
                      <a:pPr marL="342900" lvl="0" indent="-342900">
                        <a:spcAft>
                          <a:spcPts val="0"/>
                        </a:spcAft>
                      </a:pPr>
                      <a:r>
                        <a:rPr lang="nl-NL" sz="1400" dirty="0">
                          <a:effectLst/>
                        </a:rPr>
                        <a:t>Aanmelder of begeleider neemt contact op met betrokken OCMW </a:t>
                      </a:r>
                      <a:r>
                        <a:rPr lang="nl-NL" sz="1400" dirty="0" err="1">
                          <a:effectLst/>
                        </a:rPr>
                        <a:t>ifv</a:t>
                      </a:r>
                      <a:r>
                        <a:rPr lang="nl-NL" sz="1400" dirty="0">
                          <a:effectLst/>
                        </a:rPr>
                        <a:t> overleg met cliënt/begeleider/MW OCMW </a:t>
                      </a:r>
                      <a:r>
                        <a:rPr lang="nl-NL" sz="1400" dirty="0" err="1">
                          <a:effectLst/>
                        </a:rPr>
                        <a:t>ifv</a:t>
                      </a:r>
                      <a:r>
                        <a:rPr lang="nl-NL" sz="1400" dirty="0">
                          <a:effectLst/>
                        </a:rPr>
                        <a:t> lokale afspraken en ondertekening overeenkomst tussen betrokken partijen. </a:t>
                      </a:r>
                    </a:p>
                    <a:p>
                      <a:pPr marL="342900" lvl="0" indent="-342900">
                        <a:spcAft>
                          <a:spcPts val="0"/>
                        </a:spcAft>
                      </a:pPr>
                      <a:r>
                        <a:rPr lang="nl-NL" sz="1400" dirty="0">
                          <a:effectLst/>
                        </a:rPr>
                        <a:t>Het lokaal OCMW waar de woning gelegen is , is bevoegd (indien aan de orde) voor betrokken cliënt, ook al komt deze uit een andere gemeente.  Het OCMW neemt de huisbaasfunctie op zich en maakt afspraken met wooncoach en cliënt bij start bewoning. </a:t>
                      </a:r>
                    </a:p>
                  </a:txBody>
                  <a:tcPr marL="68580" marR="68580" marT="0" marB="0">
                    <a:solidFill>
                      <a:schemeClr val="bg1"/>
                    </a:solidFill>
                  </a:tcPr>
                </a:tc>
                <a:extLst>
                  <a:ext uri="{0D108BD9-81ED-4DB2-BD59-A6C34878D82A}">
                    <a16:rowId xmlns:a16="http://schemas.microsoft.com/office/drawing/2014/main" val="2690278609"/>
                  </a:ext>
                </a:extLst>
              </a:tr>
              <a:tr h="495635">
                <a:tc>
                  <a:txBody>
                    <a:bodyPr/>
                    <a:lstStyle/>
                    <a:p>
                      <a:pPr>
                        <a:spcAft>
                          <a:spcPts val="0"/>
                        </a:spcAft>
                      </a:pPr>
                      <a:r>
                        <a:rPr lang="nl-NL" dirty="0">
                          <a:effectLst/>
                        </a:rPr>
                        <a:t>Multidisciplinair overleg </a:t>
                      </a:r>
                    </a:p>
                  </a:txBody>
                  <a:tcPr marL="68580" marR="68580" marT="0" marB="0"/>
                </a:tc>
                <a:tc>
                  <a:txBody>
                    <a:bodyPr/>
                    <a:lstStyle/>
                    <a:p>
                      <a:pPr marL="342900" lvl="0" indent="-342900">
                        <a:spcAft>
                          <a:spcPts val="0"/>
                        </a:spcAft>
                      </a:pPr>
                      <a:r>
                        <a:rPr lang="nl-NL" sz="1400" dirty="0">
                          <a:effectLst/>
                        </a:rPr>
                        <a:t>Meldpunt beslist over de (1) organisatie van een crisisoverleg of (2) brengt partners in contact met elkaar   </a:t>
                      </a:r>
                    </a:p>
                  </a:txBody>
                  <a:tcPr marL="68580" marR="68580" marT="0" marB="0"/>
                </a:tc>
                <a:extLst>
                  <a:ext uri="{0D108BD9-81ED-4DB2-BD59-A6C34878D82A}">
                    <a16:rowId xmlns:a16="http://schemas.microsoft.com/office/drawing/2014/main" val="854738862"/>
                  </a:ext>
                </a:extLst>
              </a:tr>
              <a:tr h="991272">
                <a:tc>
                  <a:txBody>
                    <a:bodyPr/>
                    <a:lstStyle/>
                    <a:p>
                      <a:pPr>
                        <a:spcAft>
                          <a:spcPts val="0"/>
                        </a:spcAft>
                      </a:pPr>
                      <a:r>
                        <a:rPr lang="nl-NL" dirty="0">
                          <a:effectLst/>
                        </a:rPr>
                        <a:t>Opvolging bewoning/begeleiding</a:t>
                      </a:r>
                    </a:p>
                  </a:txBody>
                  <a:tcPr marL="68580" marR="68580" marT="0" marB="0"/>
                </a:tc>
                <a:tc>
                  <a:txBody>
                    <a:bodyPr/>
                    <a:lstStyle/>
                    <a:p>
                      <a:pPr marL="342900" lvl="0" indent="-342900">
                        <a:spcAft>
                          <a:spcPts val="0"/>
                        </a:spcAft>
                      </a:pPr>
                      <a:r>
                        <a:rPr lang="nl-NL" sz="1400" dirty="0">
                          <a:effectLst/>
                        </a:rPr>
                        <a:t>Lokale afspraken worden opgevolgd in tandem met maatschappelijk werker OCMW , begeleider en cliënt</a:t>
                      </a:r>
                    </a:p>
                    <a:p>
                      <a:pPr marL="342900" lvl="0" indent="-342900">
                        <a:spcAft>
                          <a:spcPts val="0"/>
                        </a:spcAft>
                      </a:pPr>
                      <a:r>
                        <a:rPr lang="nl-NL" sz="1400" dirty="0">
                          <a:effectLst/>
                        </a:rPr>
                        <a:t>Knelpunten/signalen/dreigende crisissen op cliëntniveau worden in overleg met betrokken partners bekeken.  </a:t>
                      </a:r>
                    </a:p>
                    <a:p>
                      <a:pPr marL="342900" lvl="0" indent="-342900">
                        <a:spcAft>
                          <a:spcPts val="0"/>
                        </a:spcAft>
                      </a:pPr>
                      <a:r>
                        <a:rPr lang="nl-NL" sz="1400" dirty="0">
                          <a:effectLst/>
                        </a:rPr>
                        <a:t>Elke persoon in </a:t>
                      </a:r>
                      <a:r>
                        <a:rPr lang="nl-NL" sz="1400" dirty="0" err="1">
                          <a:effectLst/>
                        </a:rPr>
                        <a:t>Kracht.Wonen</a:t>
                      </a:r>
                      <a:r>
                        <a:rPr lang="nl-NL" sz="1400" dirty="0">
                          <a:effectLst/>
                        </a:rPr>
                        <a:t> wordt </a:t>
                      </a:r>
                      <a:r>
                        <a:rPr lang="nl-NL" sz="1400" dirty="0" err="1">
                          <a:effectLst/>
                        </a:rPr>
                        <a:t>toegeleid</a:t>
                      </a:r>
                      <a:r>
                        <a:rPr lang="nl-NL" sz="1400" dirty="0">
                          <a:effectLst/>
                        </a:rPr>
                        <a:t> naar de lokale woonclub </a:t>
                      </a:r>
                      <a:r>
                        <a:rPr lang="nl-NL" sz="1400" dirty="0" err="1">
                          <a:effectLst/>
                        </a:rPr>
                        <a:t>ifv</a:t>
                      </a:r>
                      <a:r>
                        <a:rPr lang="nl-NL" sz="1400" dirty="0">
                          <a:effectLst/>
                        </a:rPr>
                        <a:t> doorstroming permanente bewoning. </a:t>
                      </a:r>
                    </a:p>
                  </a:txBody>
                  <a:tcPr marL="68580" marR="68580" marT="0" marB="0"/>
                </a:tc>
                <a:extLst>
                  <a:ext uri="{0D108BD9-81ED-4DB2-BD59-A6C34878D82A}">
                    <a16:rowId xmlns:a16="http://schemas.microsoft.com/office/drawing/2014/main" val="4001226065"/>
                  </a:ext>
                </a:extLst>
              </a:tr>
              <a:tr h="1071213">
                <a:tc>
                  <a:txBody>
                    <a:bodyPr/>
                    <a:lstStyle/>
                    <a:p>
                      <a:pPr>
                        <a:spcAft>
                          <a:spcPts val="0"/>
                        </a:spcAft>
                      </a:pPr>
                      <a:r>
                        <a:rPr lang="nl-NL" dirty="0">
                          <a:effectLst/>
                        </a:rPr>
                        <a:t>Einde bewoning</a:t>
                      </a:r>
                    </a:p>
                  </a:txBody>
                  <a:tcPr marL="68580" marR="68580" marT="0" marB="0">
                    <a:solidFill>
                      <a:schemeClr val="bg1"/>
                    </a:solidFill>
                  </a:tcPr>
                </a:tc>
                <a:tc>
                  <a:txBody>
                    <a:bodyPr/>
                    <a:lstStyle/>
                    <a:p>
                      <a:pPr marL="342900" lvl="0" indent="-342900">
                        <a:spcAft>
                          <a:spcPts val="0"/>
                        </a:spcAft>
                      </a:pPr>
                      <a:r>
                        <a:rPr lang="nl-NL" sz="1400" dirty="0">
                          <a:effectLst/>
                        </a:rPr>
                        <a:t>OCMW maakt de nodige afspraken en begeleider </a:t>
                      </a:r>
                      <a:r>
                        <a:rPr lang="nl-NL" sz="1400" dirty="0" err="1">
                          <a:effectLst/>
                        </a:rPr>
                        <a:t>mbt</a:t>
                      </a:r>
                      <a:r>
                        <a:rPr lang="nl-NL" sz="1400" dirty="0">
                          <a:effectLst/>
                        </a:rPr>
                        <a:t> einde bewoning.  </a:t>
                      </a:r>
                    </a:p>
                    <a:p>
                      <a:pPr marL="342900" lvl="0" indent="-342900">
                        <a:spcAft>
                          <a:spcPts val="0"/>
                        </a:spcAft>
                      </a:pPr>
                      <a:r>
                        <a:rPr lang="nl-NL" sz="1400" dirty="0">
                          <a:effectLst/>
                        </a:rPr>
                        <a:t>Bij conflict : 3 partners zitten samen en bekijken wat nog mogelijk is </a:t>
                      </a:r>
                    </a:p>
                    <a:p>
                      <a:pPr marL="342900" lvl="0" indent="-342900">
                        <a:spcAft>
                          <a:spcPts val="0"/>
                        </a:spcAft>
                      </a:pPr>
                      <a:r>
                        <a:rPr lang="nl-NL" sz="1400" dirty="0">
                          <a:effectLst/>
                        </a:rPr>
                        <a:t>Meldpunt wordt door OCMW op de hoogte gebracht van verloop van einde bewoning + wanneer klaar voor nieuwe bewoning. </a:t>
                      </a:r>
                    </a:p>
                  </a:txBody>
                  <a:tcPr marL="68580" marR="68580" marT="0" marB="0">
                    <a:solidFill>
                      <a:schemeClr val="bg1"/>
                    </a:solidFill>
                  </a:tcPr>
                </a:tc>
                <a:extLst>
                  <a:ext uri="{0D108BD9-81ED-4DB2-BD59-A6C34878D82A}">
                    <a16:rowId xmlns:a16="http://schemas.microsoft.com/office/drawing/2014/main" val="1096657631"/>
                  </a:ext>
                </a:extLst>
              </a:tr>
            </a:tbl>
          </a:graphicData>
        </a:graphic>
      </p:graphicFrame>
    </p:spTree>
    <p:extLst>
      <p:ext uri="{BB962C8B-B14F-4D97-AF65-F5344CB8AC3E}">
        <p14:creationId xmlns:p14="http://schemas.microsoft.com/office/powerpoint/2010/main" val="4234229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DD94B-1915-4F74-A73E-5CA80B8EE126}"/>
              </a:ext>
            </a:extLst>
          </p:cNvPr>
          <p:cNvSpPr>
            <a:spLocks noGrp="1"/>
          </p:cNvSpPr>
          <p:nvPr>
            <p:ph type="title"/>
          </p:nvPr>
        </p:nvSpPr>
        <p:spPr/>
        <p:txBody>
          <a:bodyPr/>
          <a:lstStyle/>
          <a:p>
            <a:r>
              <a:rPr lang="nl-NL" dirty="0"/>
              <a:t>Meldpunt </a:t>
            </a:r>
            <a:r>
              <a:rPr lang="nl-NL" dirty="0" err="1"/>
              <a:t>Kracht.Wonen</a:t>
            </a:r>
            <a:endParaRPr lang="nl-NL" dirty="0"/>
          </a:p>
        </p:txBody>
      </p:sp>
      <p:sp>
        <p:nvSpPr>
          <p:cNvPr id="3" name="Tijdelijke aanduiding voor tekst 2">
            <a:extLst>
              <a:ext uri="{FF2B5EF4-FFF2-40B4-BE49-F238E27FC236}">
                <a16:creationId xmlns:a16="http://schemas.microsoft.com/office/drawing/2014/main" id="{68CABAE7-2C9E-4D0F-BC0F-C7773C43D88C}"/>
              </a:ext>
            </a:extLst>
          </p:cNvPr>
          <p:cNvSpPr>
            <a:spLocks noGrp="1"/>
          </p:cNvSpPr>
          <p:nvPr>
            <p:ph type="body" idx="1"/>
          </p:nvPr>
        </p:nvSpPr>
        <p:spPr/>
        <p:txBody>
          <a:bodyPr>
            <a:normAutofit fontScale="92500"/>
          </a:bodyPr>
          <a:lstStyle/>
          <a:p>
            <a:pPr marL="0" indent="0">
              <a:buNone/>
            </a:pPr>
            <a:r>
              <a:rPr lang="nl-NL" b="1" dirty="0"/>
              <a:t>Mandaat </a:t>
            </a:r>
            <a:r>
              <a:rPr lang="nl-NL" dirty="0"/>
              <a:t>om verschillende schakels binnen </a:t>
            </a:r>
            <a:r>
              <a:rPr lang="nl-NL" dirty="0" err="1"/>
              <a:t>Kracht.Wonen</a:t>
            </a:r>
            <a:r>
              <a:rPr lang="nl-NL" dirty="0"/>
              <a:t> in te zetten</a:t>
            </a:r>
          </a:p>
          <a:p>
            <a:pPr marL="0" indent="0">
              <a:buNone/>
            </a:pPr>
            <a:r>
              <a:rPr lang="nl-NL" dirty="0"/>
              <a:t>- pool woningen</a:t>
            </a:r>
          </a:p>
          <a:p>
            <a:pPr marL="0" indent="0">
              <a:buNone/>
            </a:pPr>
            <a:r>
              <a:rPr lang="nl-NL" dirty="0"/>
              <a:t>- pool wooncoaches</a:t>
            </a:r>
          </a:p>
          <a:p>
            <a:pPr marL="0" indent="0">
              <a:buNone/>
            </a:pPr>
            <a:r>
              <a:rPr lang="nl-NL" dirty="0"/>
              <a:t>- (multidisciplinair crisisoverleg)</a:t>
            </a:r>
          </a:p>
          <a:p>
            <a:pPr marL="0" indent="0">
              <a:buNone/>
            </a:pPr>
            <a:endParaRPr lang="nl-NL" dirty="0"/>
          </a:p>
          <a:p>
            <a:pPr marL="0" indent="0">
              <a:buNone/>
            </a:pPr>
            <a:r>
              <a:rPr lang="nl-NL" dirty="0"/>
              <a:t>Meldpunt wordt pas ingeschakeld </a:t>
            </a:r>
            <a:r>
              <a:rPr lang="nl-NL" b="1" dirty="0"/>
              <a:t>nadat </a:t>
            </a:r>
            <a:r>
              <a:rPr lang="nl-NL" dirty="0"/>
              <a:t>het bestaande </a:t>
            </a:r>
            <a:r>
              <a:rPr lang="nl-NL" b="1" dirty="0"/>
              <a:t>reguliere aanbod </a:t>
            </a:r>
            <a:r>
              <a:rPr lang="nl-NL" dirty="0"/>
              <a:t>voldoende </a:t>
            </a:r>
            <a:r>
              <a:rPr lang="nl-NL" b="1" dirty="0"/>
              <a:t>verkend </a:t>
            </a:r>
            <a:r>
              <a:rPr lang="nl-NL" dirty="0"/>
              <a:t>is. De reguliere </a:t>
            </a:r>
            <a:r>
              <a:rPr lang="nl-NL" dirty="0" err="1"/>
              <a:t>toeleidingskanalen</a:t>
            </a:r>
            <a:r>
              <a:rPr lang="nl-NL" dirty="0"/>
              <a:t> blijven dus de eerste aanspreekpunten.</a:t>
            </a:r>
          </a:p>
        </p:txBody>
      </p:sp>
    </p:spTree>
    <p:extLst>
      <p:ext uri="{BB962C8B-B14F-4D97-AF65-F5344CB8AC3E}">
        <p14:creationId xmlns:p14="http://schemas.microsoft.com/office/powerpoint/2010/main" val="227924288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52500" y="130601"/>
            <a:ext cx="11099800" cy="1794608"/>
          </a:xfrm>
        </p:spPr>
        <p:txBody>
          <a:bodyPr/>
          <a:lstStyle/>
          <a:p>
            <a:r>
              <a:rPr lang="nl-BE" dirty="0"/>
              <a:t>Fasen van het meldpunt</a:t>
            </a:r>
            <a:endParaRPr lang="nl-NL" dirty="0"/>
          </a:p>
        </p:txBody>
      </p:sp>
      <p:sp>
        <p:nvSpPr>
          <p:cNvPr id="3" name="Tijdelijke aanduiding voor tekst 2"/>
          <p:cNvSpPr>
            <a:spLocks noGrp="1"/>
          </p:cNvSpPr>
          <p:nvPr>
            <p:ph type="body" idx="1"/>
          </p:nvPr>
        </p:nvSpPr>
        <p:spPr>
          <a:xfrm>
            <a:off x="952500" y="1925209"/>
            <a:ext cx="11099800" cy="6286500"/>
          </a:xfrm>
        </p:spPr>
        <p:txBody>
          <a:bodyPr>
            <a:normAutofit fontScale="77500" lnSpcReduction="20000"/>
          </a:bodyPr>
          <a:lstStyle/>
          <a:p>
            <a:r>
              <a:rPr lang="nl-BE" dirty="0"/>
              <a:t>Aanmeldingsfase (dia 1)</a:t>
            </a:r>
          </a:p>
          <a:p>
            <a:pPr>
              <a:buFont typeface="Wingdings" panose="05000000000000000000" pitchFamily="2" charset="2"/>
              <a:buChar char="ü"/>
            </a:pPr>
            <a:r>
              <a:rPr lang="nl-BE" sz="2800" dirty="0"/>
              <a:t>aanmeldingsformulier</a:t>
            </a:r>
          </a:p>
          <a:p>
            <a:pPr>
              <a:buFont typeface="Wingdings" panose="05000000000000000000" pitchFamily="2" charset="2"/>
              <a:buChar char="ü"/>
            </a:pPr>
            <a:r>
              <a:rPr lang="nl-BE" sz="2800" dirty="0"/>
              <a:t>bespreken</a:t>
            </a:r>
          </a:p>
          <a:p>
            <a:pPr>
              <a:buFont typeface="Wingdings" panose="05000000000000000000" pitchFamily="2" charset="2"/>
              <a:buChar char="ü"/>
            </a:pPr>
            <a:r>
              <a:rPr lang="nl-BE" sz="2800" dirty="0"/>
              <a:t>beslissen en formuleren aanbod of advies</a:t>
            </a:r>
          </a:p>
          <a:p>
            <a:pPr>
              <a:buFont typeface="Wingdings" panose="05000000000000000000" pitchFamily="2" charset="2"/>
              <a:buChar char="ü"/>
            </a:pPr>
            <a:r>
              <a:rPr lang="nl-BE" sz="2800" dirty="0"/>
              <a:t>beslissing cliënt</a:t>
            </a:r>
          </a:p>
          <a:p>
            <a:pPr marL="0" indent="0">
              <a:buNone/>
            </a:pPr>
            <a:endParaRPr lang="nl-BE" sz="2800" dirty="0"/>
          </a:p>
          <a:p>
            <a:r>
              <a:rPr lang="nl-BE" dirty="0"/>
              <a:t>Fase van opstarten trajecten (dia 2)</a:t>
            </a:r>
          </a:p>
          <a:p>
            <a:pPr>
              <a:buFont typeface="Wingdings" panose="05000000000000000000" pitchFamily="2" charset="2"/>
              <a:buChar char="ü"/>
            </a:pPr>
            <a:r>
              <a:rPr lang="nl-BE" sz="2800" dirty="0"/>
              <a:t>informeren wooncoach </a:t>
            </a:r>
            <a:r>
              <a:rPr lang="nl-BE" sz="2800" dirty="0" err="1"/>
              <a:t>dedicated</a:t>
            </a:r>
            <a:r>
              <a:rPr lang="nl-BE" sz="2800" dirty="0"/>
              <a:t> team</a:t>
            </a:r>
          </a:p>
          <a:p>
            <a:pPr>
              <a:buFont typeface="Wingdings" panose="05000000000000000000" pitchFamily="2" charset="2"/>
              <a:buChar char="ü"/>
            </a:pPr>
            <a:r>
              <a:rPr lang="nl-BE" sz="2800" dirty="0"/>
              <a:t>informeren woningbeheerder</a:t>
            </a:r>
          </a:p>
          <a:p>
            <a:pPr>
              <a:buFont typeface="Wingdings" panose="05000000000000000000" pitchFamily="2" charset="2"/>
              <a:buChar char="ü"/>
            </a:pPr>
            <a:r>
              <a:rPr lang="nl-BE" sz="2800" dirty="0"/>
              <a:t>ontvangen van info opstart trajecten </a:t>
            </a:r>
            <a:r>
              <a:rPr lang="nl-BE" sz="2800" dirty="0" err="1"/>
              <a:t>dedicated</a:t>
            </a:r>
            <a:r>
              <a:rPr lang="nl-BE" sz="2800" dirty="0"/>
              <a:t> team en bewoning</a:t>
            </a:r>
          </a:p>
          <a:p>
            <a:pPr lvl="1">
              <a:buFontTx/>
              <a:buChar char="-"/>
            </a:pPr>
            <a:endParaRPr lang="nl-BE" sz="2800" dirty="0"/>
          </a:p>
          <a:p>
            <a:r>
              <a:rPr lang="nl-BE" dirty="0"/>
              <a:t>Opvolging tijdens de trajecten en detecteren van signalen (dia 3)</a:t>
            </a:r>
          </a:p>
          <a:p>
            <a:endParaRPr lang="nl-BE" dirty="0"/>
          </a:p>
          <a:p>
            <a:pPr marL="0" indent="0">
              <a:buNone/>
            </a:pPr>
            <a:r>
              <a:rPr lang="nl-BE" dirty="0"/>
              <a:t>Noodzaak van communicatie tussen de 3 actoren!</a:t>
            </a:r>
          </a:p>
          <a:p>
            <a:pPr marL="0" indent="0">
              <a:buNone/>
            </a:pPr>
            <a:endParaRPr lang="nl-BE" dirty="0"/>
          </a:p>
          <a:p>
            <a:pPr marL="0" indent="0">
              <a:buNone/>
            </a:pPr>
            <a:endParaRPr lang="nl-NL" dirty="0"/>
          </a:p>
        </p:txBody>
      </p:sp>
    </p:spTree>
    <p:extLst>
      <p:ext uri="{BB962C8B-B14F-4D97-AF65-F5344CB8AC3E}">
        <p14:creationId xmlns:p14="http://schemas.microsoft.com/office/powerpoint/2010/main" val="306862333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roomdiagram: Document 1"/>
          <p:cNvSpPr/>
          <p:nvPr/>
        </p:nvSpPr>
        <p:spPr>
          <a:xfrm>
            <a:off x="367098" y="967366"/>
            <a:ext cx="2634037" cy="1364777"/>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Rol wooncoach </a:t>
            </a:r>
          </a:p>
          <a:p>
            <a:pPr algn="ctr"/>
            <a:r>
              <a:rPr lang="nl-BE" sz="2000" dirty="0"/>
              <a:t>toestemmingsformulier</a:t>
            </a:r>
            <a:endParaRPr lang="nl-NL" sz="2000" dirty="0"/>
          </a:p>
        </p:txBody>
      </p:sp>
      <p:cxnSp>
        <p:nvCxnSpPr>
          <p:cNvPr id="5" name="Rechte verbindingslijn met pijl 4"/>
          <p:cNvCxnSpPr>
            <a:stCxn id="2" idx="3"/>
          </p:cNvCxnSpPr>
          <p:nvPr/>
        </p:nvCxnSpPr>
        <p:spPr>
          <a:xfrm>
            <a:off x="3001135" y="1649755"/>
            <a:ext cx="723332"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 name="Stroomdiagram: Scheidingslijn 7"/>
          <p:cNvSpPr/>
          <p:nvPr/>
        </p:nvSpPr>
        <p:spPr>
          <a:xfrm>
            <a:off x="3667219" y="1126318"/>
            <a:ext cx="1640009" cy="81829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dirty="0"/>
              <a:t>Indienen aanmeldingsformulier</a:t>
            </a:r>
            <a:endParaRPr lang="nl-NL" sz="1600" dirty="0"/>
          </a:p>
        </p:txBody>
      </p:sp>
      <p:sp>
        <p:nvSpPr>
          <p:cNvPr id="14" name="Rechthoek 13"/>
          <p:cNvSpPr/>
          <p:nvPr/>
        </p:nvSpPr>
        <p:spPr>
          <a:xfrm>
            <a:off x="-161611" y="4102637"/>
            <a:ext cx="1689015" cy="461665"/>
          </a:xfrm>
          <a:prstGeom prst="rect">
            <a:avLst/>
          </a:prstGeom>
        </p:spPr>
        <p:txBody>
          <a:bodyPr wrap="square">
            <a:spAutoFit/>
          </a:bodyPr>
          <a:lstStyle/>
          <a:p>
            <a:r>
              <a:rPr lang="nl-BE" sz="2400" dirty="0"/>
              <a:t>meldpunt</a:t>
            </a:r>
            <a:endParaRPr lang="nl-NL" sz="2400" dirty="0"/>
          </a:p>
        </p:txBody>
      </p:sp>
      <p:sp>
        <p:nvSpPr>
          <p:cNvPr id="15" name="Rechthoek 14"/>
          <p:cNvSpPr/>
          <p:nvPr/>
        </p:nvSpPr>
        <p:spPr>
          <a:xfrm>
            <a:off x="73522" y="247909"/>
            <a:ext cx="1534394" cy="461665"/>
          </a:xfrm>
          <a:prstGeom prst="rect">
            <a:avLst/>
          </a:prstGeom>
        </p:spPr>
        <p:txBody>
          <a:bodyPr wrap="none">
            <a:spAutoFit/>
          </a:bodyPr>
          <a:lstStyle/>
          <a:p>
            <a:r>
              <a:rPr lang="nl-BE" sz="2400" dirty="0"/>
              <a:t>aanmelder</a:t>
            </a:r>
            <a:endParaRPr lang="nl-NL" sz="2400" dirty="0"/>
          </a:p>
        </p:txBody>
      </p:sp>
      <p:cxnSp>
        <p:nvCxnSpPr>
          <p:cNvPr id="23" name="Rechte verbindingslijn 22"/>
          <p:cNvCxnSpPr/>
          <p:nvPr/>
        </p:nvCxnSpPr>
        <p:spPr>
          <a:xfrm flipV="1">
            <a:off x="0" y="8152417"/>
            <a:ext cx="13004800" cy="136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Rechte verbindingslijn 24"/>
          <p:cNvCxnSpPr/>
          <p:nvPr/>
        </p:nvCxnSpPr>
        <p:spPr>
          <a:xfrm>
            <a:off x="0" y="3943460"/>
            <a:ext cx="13004800" cy="13648"/>
          </a:xfrm>
          <a:prstGeom prst="line">
            <a:avLst/>
          </a:prstGeom>
        </p:spPr>
        <p:style>
          <a:lnRef idx="1">
            <a:schemeClr val="accent1"/>
          </a:lnRef>
          <a:fillRef idx="0">
            <a:schemeClr val="accent1"/>
          </a:fillRef>
          <a:effectRef idx="0">
            <a:schemeClr val="accent1"/>
          </a:effectRef>
          <a:fontRef idx="minor">
            <a:schemeClr val="tx1"/>
          </a:fontRef>
        </p:style>
      </p:cxnSp>
      <p:sp>
        <p:nvSpPr>
          <p:cNvPr id="37" name="Stroomdiagram: Alternatief proces 36"/>
          <p:cNvSpPr/>
          <p:nvPr/>
        </p:nvSpPr>
        <p:spPr>
          <a:xfrm>
            <a:off x="425346" y="6260661"/>
            <a:ext cx="2204116" cy="1095339"/>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Bespreking situatie op meldpunt</a:t>
            </a:r>
            <a:endParaRPr lang="nl-NL" sz="2000" dirty="0"/>
          </a:p>
        </p:txBody>
      </p:sp>
      <p:sp>
        <p:nvSpPr>
          <p:cNvPr id="38" name="Stroomdiagram: Beslissing 37"/>
          <p:cNvSpPr/>
          <p:nvPr/>
        </p:nvSpPr>
        <p:spPr>
          <a:xfrm>
            <a:off x="3667219" y="6107619"/>
            <a:ext cx="2101756" cy="144369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Situatie voor K.W?</a:t>
            </a:r>
            <a:endParaRPr lang="nl-NL" sz="2000" dirty="0"/>
          </a:p>
        </p:txBody>
      </p:sp>
      <p:cxnSp>
        <p:nvCxnSpPr>
          <p:cNvPr id="40" name="Rechte verbindingslijn met pijl 39"/>
          <p:cNvCxnSpPr>
            <a:stCxn id="37" idx="3"/>
            <a:endCxn id="38" idx="1"/>
          </p:cNvCxnSpPr>
          <p:nvPr/>
        </p:nvCxnSpPr>
        <p:spPr>
          <a:xfrm>
            <a:off x="2629462" y="6808331"/>
            <a:ext cx="1037757" cy="21133"/>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47" name="Stroomdiagram: Proces 46"/>
          <p:cNvSpPr/>
          <p:nvPr/>
        </p:nvSpPr>
        <p:spPr>
          <a:xfrm>
            <a:off x="6057936" y="2350993"/>
            <a:ext cx="1826525" cy="10931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vraag ter verduidelijking</a:t>
            </a:r>
            <a:endParaRPr lang="nl-NL" sz="2000" dirty="0"/>
          </a:p>
        </p:txBody>
      </p:sp>
      <p:sp>
        <p:nvSpPr>
          <p:cNvPr id="48" name="Stroomdiagram: Proces 47"/>
          <p:cNvSpPr/>
          <p:nvPr/>
        </p:nvSpPr>
        <p:spPr>
          <a:xfrm>
            <a:off x="7609624" y="847881"/>
            <a:ext cx="1634475" cy="119699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Formuleren aanbod K.W</a:t>
            </a:r>
          </a:p>
          <a:p>
            <a:pPr algn="ctr"/>
            <a:r>
              <a:rPr lang="nl-BE" sz="2000" dirty="0"/>
              <a:t>+ stappenplan</a:t>
            </a:r>
            <a:endParaRPr lang="nl-NL" sz="2000" dirty="0"/>
          </a:p>
        </p:txBody>
      </p:sp>
      <p:cxnSp>
        <p:nvCxnSpPr>
          <p:cNvPr id="50" name="Gebogen verbindingslijn 49"/>
          <p:cNvCxnSpPr/>
          <p:nvPr/>
        </p:nvCxnSpPr>
        <p:spPr>
          <a:xfrm rot="5400000">
            <a:off x="822643" y="2580313"/>
            <a:ext cx="4316046" cy="2959820"/>
          </a:xfrm>
          <a:prstGeom prst="bentConnector3">
            <a:avLst>
              <a:gd name="adj1" fmla="val 16482"/>
            </a:avLst>
          </a:prstGeom>
          <a:ln w="28575">
            <a:tailEnd type="triangle"/>
          </a:ln>
        </p:spPr>
        <p:style>
          <a:lnRef idx="1">
            <a:schemeClr val="dk1"/>
          </a:lnRef>
          <a:fillRef idx="0">
            <a:schemeClr val="dk1"/>
          </a:fillRef>
          <a:effectRef idx="0">
            <a:schemeClr val="dk1"/>
          </a:effectRef>
          <a:fontRef idx="minor">
            <a:schemeClr val="tx1"/>
          </a:fontRef>
        </p:style>
      </p:cxnSp>
      <p:sp>
        <p:nvSpPr>
          <p:cNvPr id="54" name="Stroomdiagram: Beslissing 53"/>
          <p:cNvSpPr/>
          <p:nvPr/>
        </p:nvSpPr>
        <p:spPr>
          <a:xfrm>
            <a:off x="10066332" y="917849"/>
            <a:ext cx="2473012" cy="102676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Beslissing cliënt</a:t>
            </a:r>
            <a:endParaRPr lang="nl-NL" sz="2000" dirty="0"/>
          </a:p>
        </p:txBody>
      </p:sp>
      <p:cxnSp>
        <p:nvCxnSpPr>
          <p:cNvPr id="58" name="Gebogen verbindingslijn 57"/>
          <p:cNvCxnSpPr>
            <a:stCxn id="38" idx="3"/>
            <a:endCxn id="47" idx="2"/>
          </p:cNvCxnSpPr>
          <p:nvPr/>
        </p:nvCxnSpPr>
        <p:spPr>
          <a:xfrm flipV="1">
            <a:off x="5768975" y="3444149"/>
            <a:ext cx="1202224" cy="3385315"/>
          </a:xfrm>
          <a:prstGeom prst="bentConnector2">
            <a:avLst/>
          </a:prstGeom>
          <a:ln w="28575">
            <a:tailEnd type="triangle"/>
          </a:ln>
        </p:spPr>
        <p:style>
          <a:lnRef idx="1">
            <a:schemeClr val="dk1"/>
          </a:lnRef>
          <a:fillRef idx="0">
            <a:schemeClr val="dk1"/>
          </a:fillRef>
          <a:effectRef idx="0">
            <a:schemeClr val="dk1"/>
          </a:effectRef>
          <a:fontRef idx="minor">
            <a:schemeClr val="tx1"/>
          </a:fontRef>
        </p:style>
      </p:cxnSp>
      <p:sp>
        <p:nvSpPr>
          <p:cNvPr id="77" name="Tekstvak 76"/>
          <p:cNvSpPr txBox="1"/>
          <p:nvPr/>
        </p:nvSpPr>
        <p:spPr>
          <a:xfrm>
            <a:off x="4031617" y="5650173"/>
            <a:ext cx="575799" cy="400110"/>
          </a:xfrm>
          <a:prstGeom prst="rect">
            <a:avLst/>
          </a:prstGeom>
          <a:noFill/>
        </p:spPr>
        <p:txBody>
          <a:bodyPr wrap="none" rtlCol="0">
            <a:spAutoFit/>
          </a:bodyPr>
          <a:lstStyle/>
          <a:p>
            <a:r>
              <a:rPr lang="nl-BE" sz="2000" dirty="0">
                <a:solidFill>
                  <a:srgbClr val="FF0000"/>
                </a:solidFill>
              </a:rPr>
              <a:t>nee</a:t>
            </a:r>
            <a:endParaRPr lang="nl-NL" sz="2000" dirty="0">
              <a:solidFill>
                <a:srgbClr val="FF0000"/>
              </a:solidFill>
            </a:endParaRPr>
          </a:p>
        </p:txBody>
      </p:sp>
      <p:sp>
        <p:nvSpPr>
          <p:cNvPr id="78" name="Stroomdiagram: Scheidingslijn 77"/>
          <p:cNvSpPr/>
          <p:nvPr/>
        </p:nvSpPr>
        <p:spPr>
          <a:xfrm>
            <a:off x="3852227" y="3092545"/>
            <a:ext cx="1692178" cy="85091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solidFill>
                  <a:srgbClr val="FF0000"/>
                </a:solidFill>
              </a:rPr>
              <a:t>Negatief antwoord</a:t>
            </a:r>
          </a:p>
          <a:p>
            <a:pPr algn="ctr"/>
            <a:r>
              <a:rPr lang="nl-BE" sz="2000" dirty="0">
                <a:solidFill>
                  <a:srgbClr val="FF0000"/>
                </a:solidFill>
              </a:rPr>
              <a:t>+ advies</a:t>
            </a:r>
            <a:endParaRPr lang="nl-NL" sz="2000" dirty="0">
              <a:solidFill>
                <a:srgbClr val="FF0000"/>
              </a:solidFill>
            </a:endParaRPr>
          </a:p>
        </p:txBody>
      </p:sp>
      <p:sp>
        <p:nvSpPr>
          <p:cNvPr id="80" name="Tekstvak 79"/>
          <p:cNvSpPr txBox="1"/>
          <p:nvPr/>
        </p:nvSpPr>
        <p:spPr>
          <a:xfrm rot="16200000">
            <a:off x="5989658" y="5931183"/>
            <a:ext cx="1342035" cy="400110"/>
          </a:xfrm>
          <a:prstGeom prst="rect">
            <a:avLst/>
          </a:prstGeom>
          <a:noFill/>
        </p:spPr>
        <p:txBody>
          <a:bodyPr wrap="none" rtlCol="0">
            <a:spAutoFit/>
          </a:bodyPr>
          <a:lstStyle/>
          <a:p>
            <a:r>
              <a:rPr lang="nl-BE" sz="2000" dirty="0">
                <a:solidFill>
                  <a:schemeClr val="accent2">
                    <a:lumMod val="50000"/>
                  </a:schemeClr>
                </a:solidFill>
              </a:rPr>
              <a:t>onduidelijk</a:t>
            </a:r>
            <a:endParaRPr lang="nl-NL" sz="2000" dirty="0">
              <a:solidFill>
                <a:schemeClr val="accent2">
                  <a:lumMod val="50000"/>
                </a:schemeClr>
              </a:solidFill>
            </a:endParaRPr>
          </a:p>
        </p:txBody>
      </p:sp>
      <p:cxnSp>
        <p:nvCxnSpPr>
          <p:cNvPr id="88" name="Rechte verbindingslijn met pijl 87"/>
          <p:cNvCxnSpPr>
            <a:stCxn id="38" idx="0"/>
            <a:endCxn id="78" idx="2"/>
          </p:cNvCxnSpPr>
          <p:nvPr/>
        </p:nvCxnSpPr>
        <p:spPr>
          <a:xfrm flipH="1" flipV="1">
            <a:off x="4698316" y="3943461"/>
            <a:ext cx="19781" cy="2164158"/>
          </a:xfrm>
          <a:prstGeom prst="straightConnector1">
            <a:avLst/>
          </a:prstGeom>
          <a:ln w="381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93" name="Gebogen verbindingslijn 92"/>
          <p:cNvCxnSpPr>
            <a:stCxn id="47" idx="1"/>
          </p:cNvCxnSpPr>
          <p:nvPr/>
        </p:nvCxnSpPr>
        <p:spPr>
          <a:xfrm rot="10800000" flipV="1">
            <a:off x="2181736" y="2897570"/>
            <a:ext cx="3876200" cy="3278259"/>
          </a:xfrm>
          <a:prstGeom prst="bentConnector3">
            <a:avLst>
              <a:gd name="adj1" fmla="val 100349"/>
            </a:avLst>
          </a:prstGeom>
          <a:ln w="28575">
            <a:tailEnd type="triangle"/>
          </a:ln>
        </p:spPr>
        <p:style>
          <a:lnRef idx="1">
            <a:schemeClr val="dk1"/>
          </a:lnRef>
          <a:fillRef idx="0">
            <a:schemeClr val="dk1"/>
          </a:fillRef>
          <a:effectRef idx="0">
            <a:schemeClr val="dk1"/>
          </a:effectRef>
          <a:fontRef idx="minor">
            <a:schemeClr val="tx1"/>
          </a:fontRef>
        </p:style>
      </p:cxnSp>
      <p:cxnSp>
        <p:nvCxnSpPr>
          <p:cNvPr id="109" name="Gebogen verbindingslijn 108"/>
          <p:cNvCxnSpPr>
            <a:stCxn id="38" idx="2"/>
            <a:endCxn id="48" idx="2"/>
          </p:cNvCxnSpPr>
          <p:nvPr/>
        </p:nvCxnSpPr>
        <p:spPr>
          <a:xfrm rot="5400000" flipH="1" flipV="1">
            <a:off x="3819264" y="2943712"/>
            <a:ext cx="5506429" cy="3708765"/>
          </a:xfrm>
          <a:prstGeom prst="bentConnector3">
            <a:avLst>
              <a:gd name="adj1" fmla="val -4152"/>
            </a:avLst>
          </a:prstGeom>
          <a:ln w="28575">
            <a:tailEnd type="triangle"/>
          </a:ln>
        </p:spPr>
        <p:style>
          <a:lnRef idx="2">
            <a:schemeClr val="dk1"/>
          </a:lnRef>
          <a:fillRef idx="0">
            <a:schemeClr val="dk1"/>
          </a:fillRef>
          <a:effectRef idx="1">
            <a:schemeClr val="dk1"/>
          </a:effectRef>
          <a:fontRef idx="minor">
            <a:schemeClr val="tx1"/>
          </a:fontRef>
        </p:style>
      </p:cxnSp>
      <p:sp>
        <p:nvSpPr>
          <p:cNvPr id="112" name="Tekstvak 111"/>
          <p:cNvSpPr txBox="1"/>
          <p:nvPr/>
        </p:nvSpPr>
        <p:spPr>
          <a:xfrm>
            <a:off x="5118714" y="7408590"/>
            <a:ext cx="377027" cy="400110"/>
          </a:xfrm>
          <a:prstGeom prst="rect">
            <a:avLst/>
          </a:prstGeom>
          <a:noFill/>
        </p:spPr>
        <p:txBody>
          <a:bodyPr wrap="none" rtlCol="0">
            <a:spAutoFit/>
          </a:bodyPr>
          <a:lstStyle/>
          <a:p>
            <a:r>
              <a:rPr lang="nl-BE" sz="2000" b="1" dirty="0">
                <a:solidFill>
                  <a:schemeClr val="accent6">
                    <a:lumMod val="50000"/>
                  </a:schemeClr>
                </a:solidFill>
              </a:rPr>
              <a:t>ja</a:t>
            </a:r>
            <a:endParaRPr lang="nl-NL" sz="2000" b="1" dirty="0">
              <a:solidFill>
                <a:schemeClr val="accent6">
                  <a:lumMod val="50000"/>
                </a:schemeClr>
              </a:solidFill>
            </a:endParaRPr>
          </a:p>
        </p:txBody>
      </p:sp>
      <p:cxnSp>
        <p:nvCxnSpPr>
          <p:cNvPr id="115" name="Rechte verbindingslijn met pijl 114"/>
          <p:cNvCxnSpPr>
            <a:endCxn id="118" idx="0"/>
          </p:cNvCxnSpPr>
          <p:nvPr/>
        </p:nvCxnSpPr>
        <p:spPr>
          <a:xfrm flipH="1">
            <a:off x="6457668" y="7808700"/>
            <a:ext cx="2952" cy="64829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18" name="Stroomdiagram: Proces 117"/>
          <p:cNvSpPr/>
          <p:nvPr/>
        </p:nvSpPr>
        <p:spPr>
          <a:xfrm>
            <a:off x="5544405" y="8456999"/>
            <a:ext cx="1826525" cy="10931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Info aan </a:t>
            </a:r>
            <a:r>
              <a:rPr lang="nl-BE" sz="2000" dirty="0" err="1"/>
              <a:t>dedicated</a:t>
            </a:r>
            <a:r>
              <a:rPr lang="nl-BE" sz="2000" dirty="0"/>
              <a:t> team + stappenplan</a:t>
            </a:r>
            <a:endParaRPr lang="nl-NL" sz="2000" dirty="0"/>
          </a:p>
        </p:txBody>
      </p:sp>
      <p:cxnSp>
        <p:nvCxnSpPr>
          <p:cNvPr id="124" name="Rechte verbindingslijn met pijl 123"/>
          <p:cNvCxnSpPr>
            <a:stCxn id="48" idx="3"/>
            <a:endCxn id="54" idx="1"/>
          </p:cNvCxnSpPr>
          <p:nvPr/>
        </p:nvCxnSpPr>
        <p:spPr>
          <a:xfrm flipV="1">
            <a:off x="9244099" y="1431232"/>
            <a:ext cx="822233" cy="1514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26" name="Stroomdiagram: Proces 125"/>
          <p:cNvSpPr/>
          <p:nvPr/>
        </p:nvSpPr>
        <p:spPr>
          <a:xfrm>
            <a:off x="10235036" y="8427001"/>
            <a:ext cx="2304308" cy="107096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Info aan woningbeheerder  + stappenplan</a:t>
            </a:r>
            <a:endParaRPr lang="nl-NL" sz="2000" dirty="0"/>
          </a:p>
        </p:txBody>
      </p:sp>
      <p:cxnSp>
        <p:nvCxnSpPr>
          <p:cNvPr id="130" name="Rechte verbindingslijn met pijl 129"/>
          <p:cNvCxnSpPr>
            <a:stCxn id="54" idx="2"/>
            <a:endCxn id="148" idx="0"/>
          </p:cNvCxnSpPr>
          <p:nvPr/>
        </p:nvCxnSpPr>
        <p:spPr>
          <a:xfrm>
            <a:off x="11302838" y="1944614"/>
            <a:ext cx="28417" cy="260829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32" name="Gebogen verbindingslijn 131"/>
          <p:cNvCxnSpPr>
            <a:endCxn id="118" idx="3"/>
          </p:cNvCxnSpPr>
          <p:nvPr/>
        </p:nvCxnSpPr>
        <p:spPr>
          <a:xfrm rot="5400000">
            <a:off x="5460071" y="4808432"/>
            <a:ext cx="6106005" cy="2284285"/>
          </a:xfrm>
          <a:prstGeom prst="bentConnector2">
            <a:avLst/>
          </a:prstGeom>
          <a:ln w="28575">
            <a:tailEnd type="triangle"/>
          </a:ln>
        </p:spPr>
        <p:style>
          <a:lnRef idx="1">
            <a:schemeClr val="dk1"/>
          </a:lnRef>
          <a:fillRef idx="0">
            <a:schemeClr val="dk1"/>
          </a:fillRef>
          <a:effectRef idx="0">
            <a:schemeClr val="dk1"/>
          </a:effectRef>
          <a:fontRef idx="minor">
            <a:schemeClr val="tx1"/>
          </a:fontRef>
        </p:style>
      </p:cxnSp>
      <p:cxnSp>
        <p:nvCxnSpPr>
          <p:cNvPr id="138" name="Rechte verbindingslijn 137"/>
          <p:cNvCxnSpPr/>
          <p:nvPr/>
        </p:nvCxnSpPr>
        <p:spPr>
          <a:xfrm>
            <a:off x="9655215" y="2897570"/>
            <a:ext cx="1647623" cy="0"/>
          </a:xfrm>
          <a:prstGeom prst="line">
            <a:avLst/>
          </a:prstGeom>
          <a:ln w="28575"/>
        </p:spPr>
        <p:style>
          <a:lnRef idx="1">
            <a:schemeClr val="dk1"/>
          </a:lnRef>
          <a:fillRef idx="0">
            <a:schemeClr val="dk1"/>
          </a:fillRef>
          <a:effectRef idx="0">
            <a:schemeClr val="dk1"/>
          </a:effectRef>
          <a:fontRef idx="minor">
            <a:schemeClr val="tx1"/>
          </a:fontRef>
        </p:style>
      </p:cxnSp>
      <p:sp>
        <p:nvSpPr>
          <p:cNvPr id="139" name="Tekstvak 138"/>
          <p:cNvSpPr txBox="1"/>
          <p:nvPr/>
        </p:nvSpPr>
        <p:spPr>
          <a:xfrm>
            <a:off x="10841459" y="2047750"/>
            <a:ext cx="377027" cy="400110"/>
          </a:xfrm>
          <a:prstGeom prst="rect">
            <a:avLst/>
          </a:prstGeom>
          <a:noFill/>
        </p:spPr>
        <p:txBody>
          <a:bodyPr wrap="none" rtlCol="0">
            <a:spAutoFit/>
          </a:bodyPr>
          <a:lstStyle/>
          <a:p>
            <a:r>
              <a:rPr lang="nl-BE" sz="2000" b="1" dirty="0">
                <a:solidFill>
                  <a:schemeClr val="accent6">
                    <a:lumMod val="50000"/>
                  </a:schemeClr>
                </a:solidFill>
              </a:rPr>
              <a:t>ja</a:t>
            </a:r>
            <a:endParaRPr lang="nl-NL" sz="2000" b="1" dirty="0">
              <a:solidFill>
                <a:schemeClr val="accent6">
                  <a:lumMod val="50000"/>
                </a:schemeClr>
              </a:solidFill>
            </a:endParaRPr>
          </a:p>
        </p:txBody>
      </p:sp>
      <p:sp>
        <p:nvSpPr>
          <p:cNvPr id="148" name="Stroomdiagram: Proces 147"/>
          <p:cNvSpPr/>
          <p:nvPr/>
        </p:nvSpPr>
        <p:spPr>
          <a:xfrm>
            <a:off x="10170949" y="4552912"/>
            <a:ext cx="2320612" cy="95890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Positief antwoord</a:t>
            </a:r>
            <a:endParaRPr lang="nl-NL" sz="2000" dirty="0"/>
          </a:p>
        </p:txBody>
      </p:sp>
      <p:cxnSp>
        <p:nvCxnSpPr>
          <p:cNvPr id="152" name="Rechte verbindingslijn met pijl 151"/>
          <p:cNvCxnSpPr>
            <a:stCxn id="148" idx="2"/>
            <a:endCxn id="126" idx="0"/>
          </p:cNvCxnSpPr>
          <p:nvPr/>
        </p:nvCxnSpPr>
        <p:spPr>
          <a:xfrm>
            <a:off x="11331255" y="5511814"/>
            <a:ext cx="55935" cy="291518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9" name="Rechthoek 158"/>
          <p:cNvSpPr/>
          <p:nvPr/>
        </p:nvSpPr>
        <p:spPr>
          <a:xfrm>
            <a:off x="73522" y="8429611"/>
            <a:ext cx="2000938" cy="830997"/>
          </a:xfrm>
          <a:prstGeom prst="rect">
            <a:avLst/>
          </a:prstGeom>
        </p:spPr>
        <p:txBody>
          <a:bodyPr wrap="square">
            <a:spAutoFit/>
          </a:bodyPr>
          <a:lstStyle/>
          <a:p>
            <a:r>
              <a:rPr lang="nl-BE" sz="2400" dirty="0"/>
              <a:t>Opstart </a:t>
            </a:r>
            <a:r>
              <a:rPr lang="nl-BE" sz="2400" dirty="0" err="1"/>
              <a:t>Kracht.wonen</a:t>
            </a:r>
            <a:endParaRPr lang="nl-NL" sz="2400" dirty="0"/>
          </a:p>
        </p:txBody>
      </p:sp>
    </p:spTree>
    <p:extLst>
      <p:ext uri="{BB962C8B-B14F-4D97-AF65-F5344CB8AC3E}">
        <p14:creationId xmlns:p14="http://schemas.microsoft.com/office/powerpoint/2010/main" val="2054497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Rechte verbindingslijn 2"/>
          <p:cNvCxnSpPr/>
          <p:nvPr/>
        </p:nvCxnSpPr>
        <p:spPr>
          <a:xfrm flipV="1">
            <a:off x="6824" y="983185"/>
            <a:ext cx="13004800" cy="27294"/>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hthoek 4"/>
          <p:cNvSpPr/>
          <p:nvPr/>
        </p:nvSpPr>
        <p:spPr>
          <a:xfrm>
            <a:off x="332829" y="234261"/>
            <a:ext cx="1534394" cy="461665"/>
          </a:xfrm>
          <a:prstGeom prst="rect">
            <a:avLst/>
          </a:prstGeom>
        </p:spPr>
        <p:txBody>
          <a:bodyPr wrap="none">
            <a:spAutoFit/>
          </a:bodyPr>
          <a:lstStyle/>
          <a:p>
            <a:r>
              <a:rPr lang="nl-BE" sz="2400" dirty="0"/>
              <a:t>aanmelder</a:t>
            </a:r>
            <a:endParaRPr lang="nl-NL" sz="2400" dirty="0"/>
          </a:p>
        </p:txBody>
      </p:sp>
      <p:sp>
        <p:nvSpPr>
          <p:cNvPr id="6" name="Rechthoek 5"/>
          <p:cNvSpPr/>
          <p:nvPr/>
        </p:nvSpPr>
        <p:spPr>
          <a:xfrm>
            <a:off x="23743" y="1106717"/>
            <a:ext cx="1689015" cy="461665"/>
          </a:xfrm>
          <a:prstGeom prst="rect">
            <a:avLst/>
          </a:prstGeom>
        </p:spPr>
        <p:txBody>
          <a:bodyPr wrap="square">
            <a:spAutoFit/>
          </a:bodyPr>
          <a:lstStyle/>
          <a:p>
            <a:r>
              <a:rPr lang="nl-BE" sz="2400" dirty="0"/>
              <a:t>meldpunt</a:t>
            </a:r>
            <a:endParaRPr lang="nl-NL" sz="2400" dirty="0"/>
          </a:p>
        </p:txBody>
      </p:sp>
      <p:cxnSp>
        <p:nvCxnSpPr>
          <p:cNvPr id="8" name="Rechte verbindingslijn 7"/>
          <p:cNvCxnSpPr/>
          <p:nvPr/>
        </p:nvCxnSpPr>
        <p:spPr>
          <a:xfrm>
            <a:off x="156704" y="2654741"/>
            <a:ext cx="12663606" cy="1"/>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hthoek 8"/>
          <p:cNvSpPr/>
          <p:nvPr/>
        </p:nvSpPr>
        <p:spPr>
          <a:xfrm>
            <a:off x="-13893" y="6444127"/>
            <a:ext cx="2675206" cy="461665"/>
          </a:xfrm>
          <a:prstGeom prst="rect">
            <a:avLst/>
          </a:prstGeom>
        </p:spPr>
        <p:txBody>
          <a:bodyPr wrap="square">
            <a:spAutoFit/>
          </a:bodyPr>
          <a:lstStyle/>
          <a:p>
            <a:r>
              <a:rPr lang="nl-BE" sz="2400" dirty="0"/>
              <a:t>woningbeheerder</a:t>
            </a:r>
            <a:endParaRPr lang="nl-NL" sz="2400" dirty="0"/>
          </a:p>
        </p:txBody>
      </p:sp>
      <p:sp>
        <p:nvSpPr>
          <p:cNvPr id="10" name="Rechthoek 9"/>
          <p:cNvSpPr/>
          <p:nvPr/>
        </p:nvSpPr>
        <p:spPr>
          <a:xfrm>
            <a:off x="-13893" y="2736041"/>
            <a:ext cx="1689015" cy="461665"/>
          </a:xfrm>
          <a:prstGeom prst="rect">
            <a:avLst/>
          </a:prstGeom>
        </p:spPr>
        <p:txBody>
          <a:bodyPr wrap="square">
            <a:spAutoFit/>
          </a:bodyPr>
          <a:lstStyle/>
          <a:p>
            <a:r>
              <a:rPr lang="nl-BE" sz="2400" dirty="0"/>
              <a:t>Wooncoach</a:t>
            </a:r>
          </a:p>
        </p:txBody>
      </p:sp>
      <p:cxnSp>
        <p:nvCxnSpPr>
          <p:cNvPr id="13" name="Rechte verbindingslijn 12"/>
          <p:cNvCxnSpPr/>
          <p:nvPr/>
        </p:nvCxnSpPr>
        <p:spPr>
          <a:xfrm>
            <a:off x="-13893" y="6307594"/>
            <a:ext cx="13004800" cy="38616"/>
          </a:xfrm>
          <a:prstGeom prst="line">
            <a:avLst/>
          </a:prstGeom>
        </p:spPr>
        <p:style>
          <a:lnRef idx="1">
            <a:schemeClr val="accent1"/>
          </a:lnRef>
          <a:fillRef idx="0">
            <a:schemeClr val="accent1"/>
          </a:fillRef>
          <a:effectRef idx="0">
            <a:schemeClr val="accent1"/>
          </a:effectRef>
          <a:fontRef idx="minor">
            <a:schemeClr val="tx1"/>
          </a:fontRef>
        </p:style>
      </p:cxnSp>
      <p:sp>
        <p:nvSpPr>
          <p:cNvPr id="15" name="Stroomdiagram: Proces 14"/>
          <p:cNvSpPr/>
          <p:nvPr/>
        </p:nvSpPr>
        <p:spPr>
          <a:xfrm>
            <a:off x="275615" y="3770805"/>
            <a:ext cx="1826525" cy="10931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Info aan </a:t>
            </a:r>
            <a:r>
              <a:rPr lang="nl-BE" sz="2000" dirty="0" err="1"/>
              <a:t>dedicated</a:t>
            </a:r>
            <a:r>
              <a:rPr lang="nl-BE" sz="2000" dirty="0"/>
              <a:t> team + stappenplan</a:t>
            </a:r>
            <a:endParaRPr lang="nl-NL" sz="2000" dirty="0"/>
          </a:p>
        </p:txBody>
      </p:sp>
      <p:sp>
        <p:nvSpPr>
          <p:cNvPr id="16" name="Stroomdiagram: Beslissing 15"/>
          <p:cNvSpPr/>
          <p:nvPr/>
        </p:nvSpPr>
        <p:spPr>
          <a:xfrm>
            <a:off x="1246091" y="987421"/>
            <a:ext cx="2101756" cy="144369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Situatie voor K.W?</a:t>
            </a:r>
            <a:endParaRPr lang="nl-NL" sz="2000" dirty="0"/>
          </a:p>
        </p:txBody>
      </p:sp>
      <p:sp>
        <p:nvSpPr>
          <p:cNvPr id="17" name="Stroomdiagram: Beslissing 16"/>
          <p:cNvSpPr/>
          <p:nvPr/>
        </p:nvSpPr>
        <p:spPr>
          <a:xfrm>
            <a:off x="5780044" y="-63173"/>
            <a:ext cx="2473012" cy="102676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Beslissing cliënt</a:t>
            </a:r>
            <a:endParaRPr lang="nl-NL" sz="2000" dirty="0"/>
          </a:p>
        </p:txBody>
      </p:sp>
      <p:cxnSp>
        <p:nvCxnSpPr>
          <p:cNvPr id="19" name="Gebogen verbindingslijn 18"/>
          <p:cNvCxnSpPr>
            <a:stCxn id="16" idx="2"/>
            <a:endCxn id="15" idx="0"/>
          </p:cNvCxnSpPr>
          <p:nvPr/>
        </p:nvCxnSpPr>
        <p:spPr>
          <a:xfrm rot="5400000">
            <a:off x="1073077" y="2546913"/>
            <a:ext cx="1339694" cy="1108091"/>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2" name="Tekstvak 21"/>
          <p:cNvSpPr txBox="1"/>
          <p:nvPr/>
        </p:nvSpPr>
        <p:spPr>
          <a:xfrm>
            <a:off x="1884313" y="2377523"/>
            <a:ext cx="377027" cy="400110"/>
          </a:xfrm>
          <a:prstGeom prst="rect">
            <a:avLst/>
          </a:prstGeom>
          <a:noFill/>
        </p:spPr>
        <p:txBody>
          <a:bodyPr wrap="none" rtlCol="0">
            <a:spAutoFit/>
          </a:bodyPr>
          <a:lstStyle/>
          <a:p>
            <a:r>
              <a:rPr lang="nl-BE" sz="2000" b="1" dirty="0">
                <a:solidFill>
                  <a:schemeClr val="accent6">
                    <a:lumMod val="50000"/>
                  </a:schemeClr>
                </a:solidFill>
              </a:rPr>
              <a:t>ja</a:t>
            </a:r>
            <a:endParaRPr lang="nl-NL" sz="2000" b="1" dirty="0">
              <a:solidFill>
                <a:schemeClr val="accent6">
                  <a:lumMod val="50000"/>
                </a:schemeClr>
              </a:solidFill>
            </a:endParaRPr>
          </a:p>
        </p:txBody>
      </p:sp>
      <p:sp>
        <p:nvSpPr>
          <p:cNvPr id="23" name="Stroomdiagram: Proces 22"/>
          <p:cNvSpPr/>
          <p:nvPr/>
        </p:nvSpPr>
        <p:spPr>
          <a:xfrm>
            <a:off x="332829" y="7416376"/>
            <a:ext cx="2304308" cy="107096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Info aan woningbeheerder  + stappenplan</a:t>
            </a:r>
            <a:endParaRPr lang="nl-NL" sz="2000" dirty="0"/>
          </a:p>
        </p:txBody>
      </p:sp>
      <p:sp>
        <p:nvSpPr>
          <p:cNvPr id="24" name="Tekstvak 23"/>
          <p:cNvSpPr txBox="1"/>
          <p:nvPr/>
        </p:nvSpPr>
        <p:spPr>
          <a:xfrm>
            <a:off x="6482687" y="869045"/>
            <a:ext cx="377027" cy="400110"/>
          </a:xfrm>
          <a:prstGeom prst="rect">
            <a:avLst/>
          </a:prstGeom>
          <a:noFill/>
        </p:spPr>
        <p:txBody>
          <a:bodyPr wrap="none" rtlCol="0">
            <a:spAutoFit/>
          </a:bodyPr>
          <a:lstStyle/>
          <a:p>
            <a:r>
              <a:rPr lang="nl-BE" sz="2000" b="1" dirty="0">
                <a:solidFill>
                  <a:schemeClr val="accent6">
                    <a:lumMod val="50000"/>
                  </a:schemeClr>
                </a:solidFill>
              </a:rPr>
              <a:t>ja</a:t>
            </a:r>
            <a:endParaRPr lang="nl-NL" sz="2000" b="1" dirty="0">
              <a:solidFill>
                <a:schemeClr val="accent6">
                  <a:lumMod val="50000"/>
                </a:schemeClr>
              </a:solidFill>
            </a:endParaRPr>
          </a:p>
        </p:txBody>
      </p:sp>
      <p:sp>
        <p:nvSpPr>
          <p:cNvPr id="38" name="Stroomdiagram: Proces 37"/>
          <p:cNvSpPr/>
          <p:nvPr/>
        </p:nvSpPr>
        <p:spPr>
          <a:xfrm>
            <a:off x="3445511" y="1654281"/>
            <a:ext cx="2283205" cy="57194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Positief antwoord</a:t>
            </a:r>
            <a:endParaRPr lang="nl-NL" sz="2000" dirty="0"/>
          </a:p>
        </p:txBody>
      </p:sp>
      <p:sp>
        <p:nvSpPr>
          <p:cNvPr id="56" name="Stroomdiagram: Proces 55"/>
          <p:cNvSpPr/>
          <p:nvPr/>
        </p:nvSpPr>
        <p:spPr>
          <a:xfrm>
            <a:off x="2804168" y="3565714"/>
            <a:ext cx="2678178" cy="146658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nl-BE" sz="2000" dirty="0"/>
              <a:t>Organisatie van het kennismakingsgesprek met  cl, Wooncoach en co DT</a:t>
            </a:r>
            <a:endParaRPr lang="nl-NL" sz="2000" dirty="0"/>
          </a:p>
        </p:txBody>
      </p:sp>
      <p:cxnSp>
        <p:nvCxnSpPr>
          <p:cNvPr id="58" name="Gebogen verbindingslijn 57"/>
          <p:cNvCxnSpPr>
            <a:cxnSpLocks/>
            <a:stCxn id="17" idx="2"/>
            <a:endCxn id="38" idx="0"/>
          </p:cNvCxnSpPr>
          <p:nvPr/>
        </p:nvCxnSpPr>
        <p:spPr>
          <a:xfrm rot="5400000">
            <a:off x="5456488" y="94218"/>
            <a:ext cx="690689" cy="2429436"/>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60" name="Gebogen verbindingslijn 59"/>
          <p:cNvCxnSpPr>
            <a:stCxn id="17" idx="2"/>
            <a:endCxn id="56" idx="0"/>
          </p:cNvCxnSpPr>
          <p:nvPr/>
        </p:nvCxnSpPr>
        <p:spPr>
          <a:xfrm rot="5400000">
            <a:off x="4278843" y="828007"/>
            <a:ext cx="2602122" cy="2873293"/>
          </a:xfrm>
          <a:prstGeom prst="bentConnector3">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67" name="Rechte verbindingslijn met pijl 66"/>
          <p:cNvCxnSpPr>
            <a:stCxn id="15" idx="3"/>
            <a:endCxn id="56" idx="1"/>
          </p:cNvCxnSpPr>
          <p:nvPr/>
        </p:nvCxnSpPr>
        <p:spPr>
          <a:xfrm flipV="1">
            <a:off x="2102140" y="4299004"/>
            <a:ext cx="702028" cy="1837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8" name="Stroomdiagram: Scheidingslijn 67"/>
          <p:cNvSpPr/>
          <p:nvPr/>
        </p:nvSpPr>
        <p:spPr>
          <a:xfrm>
            <a:off x="6687404" y="3936842"/>
            <a:ext cx="2415654" cy="69388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Opstart traject wooncoach</a:t>
            </a:r>
            <a:endParaRPr lang="nl-NL" sz="2000" dirty="0"/>
          </a:p>
        </p:txBody>
      </p:sp>
      <p:cxnSp>
        <p:nvCxnSpPr>
          <p:cNvPr id="74" name="Rechte verbindingslijn met pijl 73"/>
          <p:cNvCxnSpPr>
            <a:stCxn id="56" idx="3"/>
            <a:endCxn id="68" idx="1"/>
          </p:cNvCxnSpPr>
          <p:nvPr/>
        </p:nvCxnSpPr>
        <p:spPr>
          <a:xfrm flipV="1">
            <a:off x="5482346" y="4283785"/>
            <a:ext cx="1205058" cy="1521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76" name="Stroomdiagram: Proces 75"/>
          <p:cNvSpPr/>
          <p:nvPr/>
        </p:nvSpPr>
        <p:spPr>
          <a:xfrm>
            <a:off x="9570659" y="1372641"/>
            <a:ext cx="2283205" cy="100488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Opvolging, detecteren signalen</a:t>
            </a:r>
            <a:endParaRPr lang="nl-NL" sz="2000" dirty="0"/>
          </a:p>
        </p:txBody>
      </p:sp>
      <p:cxnSp>
        <p:nvCxnSpPr>
          <p:cNvPr id="29" name="Gebogen verbindingslijn 28"/>
          <p:cNvCxnSpPr>
            <a:stCxn id="38" idx="1"/>
            <a:endCxn id="23" idx="1"/>
          </p:cNvCxnSpPr>
          <p:nvPr/>
        </p:nvCxnSpPr>
        <p:spPr>
          <a:xfrm rot="10800000" flipV="1">
            <a:off x="332829" y="1940251"/>
            <a:ext cx="3112682" cy="6011605"/>
          </a:xfrm>
          <a:prstGeom prst="bentConnector3">
            <a:avLst>
              <a:gd name="adj1" fmla="val 107344"/>
            </a:avLst>
          </a:prstGeom>
          <a:ln w="19050">
            <a:tailEnd type="triangle"/>
          </a:ln>
        </p:spPr>
        <p:style>
          <a:lnRef idx="1">
            <a:schemeClr val="dk1"/>
          </a:lnRef>
          <a:fillRef idx="0">
            <a:schemeClr val="dk1"/>
          </a:fillRef>
          <a:effectRef idx="0">
            <a:schemeClr val="dk1"/>
          </a:effectRef>
          <a:fontRef idx="minor">
            <a:schemeClr val="tx1"/>
          </a:fontRef>
        </p:style>
      </p:cxnSp>
      <p:sp>
        <p:nvSpPr>
          <p:cNvPr id="51" name="Stroomdiagram: Proces 50"/>
          <p:cNvSpPr/>
          <p:nvPr/>
        </p:nvSpPr>
        <p:spPr>
          <a:xfrm>
            <a:off x="3816083" y="7455562"/>
            <a:ext cx="2666604" cy="1031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9pPr>
          </a:lstStyle>
          <a:p>
            <a:pPr algn="ctr"/>
            <a:r>
              <a:rPr lang="nl-BE" sz="2000" dirty="0"/>
              <a:t>Kennismakingsgesprek cl, wooncoach, woningbeheerder,</a:t>
            </a:r>
            <a:endParaRPr lang="nl-NL" sz="2000" dirty="0"/>
          </a:p>
        </p:txBody>
      </p:sp>
      <p:cxnSp>
        <p:nvCxnSpPr>
          <p:cNvPr id="45" name="Rechte verbindingslijn met pijl 44"/>
          <p:cNvCxnSpPr>
            <a:stCxn id="23" idx="3"/>
            <a:endCxn id="51" idx="1"/>
          </p:cNvCxnSpPr>
          <p:nvPr/>
        </p:nvCxnSpPr>
        <p:spPr>
          <a:xfrm>
            <a:off x="2637137" y="7951857"/>
            <a:ext cx="1178946" cy="1959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54" name="Stroomdiagram: Document 53"/>
          <p:cNvSpPr/>
          <p:nvPr/>
        </p:nvSpPr>
        <p:spPr>
          <a:xfrm>
            <a:off x="7435402" y="7665886"/>
            <a:ext cx="2283205" cy="571942"/>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chemeClr val="lt1"/>
                </a:solidFill>
                <a:effectLst/>
                <a:uFillTx/>
                <a:latin typeface="+mn-lt"/>
                <a:ea typeface="+mn-ea"/>
                <a:cs typeface="+mn-cs"/>
                <a:sym typeface="Helvetica Light"/>
              </a:defRPr>
            </a:lvl9pPr>
          </a:lstStyle>
          <a:p>
            <a:pPr algn="ctr"/>
            <a:r>
              <a:rPr lang="nl-BE" sz="2000" dirty="0"/>
              <a:t>overeenkomst</a:t>
            </a:r>
            <a:endParaRPr lang="nl-NL" sz="2000" dirty="0"/>
          </a:p>
        </p:txBody>
      </p:sp>
      <p:cxnSp>
        <p:nvCxnSpPr>
          <p:cNvPr id="47" name="Rechte verbindingslijn met pijl 46"/>
          <p:cNvCxnSpPr>
            <a:stCxn id="51" idx="3"/>
            <a:endCxn id="54" idx="1"/>
          </p:cNvCxnSpPr>
          <p:nvPr/>
        </p:nvCxnSpPr>
        <p:spPr>
          <a:xfrm flipV="1">
            <a:off x="6482687" y="7951857"/>
            <a:ext cx="952715" cy="1959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59" name="Stroomdiagram: Scheidingslijn 58"/>
          <p:cNvSpPr/>
          <p:nvPr/>
        </p:nvSpPr>
        <p:spPr>
          <a:xfrm>
            <a:off x="10169857" y="7624506"/>
            <a:ext cx="2415654" cy="69388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Opstart traject bewoning</a:t>
            </a:r>
            <a:endParaRPr lang="nl-NL" sz="2000" dirty="0"/>
          </a:p>
        </p:txBody>
      </p:sp>
      <p:cxnSp>
        <p:nvCxnSpPr>
          <p:cNvPr id="52" name="Rechte verbindingslijn met pijl 51"/>
          <p:cNvCxnSpPr>
            <a:stCxn id="54" idx="3"/>
            <a:endCxn id="59" idx="1"/>
          </p:cNvCxnSpPr>
          <p:nvPr/>
        </p:nvCxnSpPr>
        <p:spPr>
          <a:xfrm>
            <a:off x="9718607" y="7951857"/>
            <a:ext cx="451250" cy="1959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1" name="Gebogen verbindingslijn 60"/>
          <p:cNvCxnSpPr>
            <a:stCxn id="68" idx="3"/>
            <a:endCxn id="76" idx="1"/>
          </p:cNvCxnSpPr>
          <p:nvPr/>
        </p:nvCxnSpPr>
        <p:spPr>
          <a:xfrm flipV="1">
            <a:off x="9103058" y="1875082"/>
            <a:ext cx="467601" cy="2408703"/>
          </a:xfrm>
          <a:prstGeom prst="bentConnector3">
            <a:avLst>
              <a:gd name="adj1" fmla="val 50000"/>
            </a:avLst>
          </a:prstGeom>
          <a:ln w="19050">
            <a:tailEnd type="triangle"/>
          </a:ln>
        </p:spPr>
        <p:style>
          <a:lnRef idx="1">
            <a:schemeClr val="dk1"/>
          </a:lnRef>
          <a:fillRef idx="0">
            <a:schemeClr val="dk1"/>
          </a:fillRef>
          <a:effectRef idx="0">
            <a:schemeClr val="dk1"/>
          </a:effectRef>
          <a:fontRef idx="minor">
            <a:schemeClr val="tx1"/>
          </a:fontRef>
        </p:style>
      </p:cxnSp>
      <p:cxnSp>
        <p:nvCxnSpPr>
          <p:cNvPr id="63" name="Gebogen verbindingslijn 62"/>
          <p:cNvCxnSpPr>
            <a:stCxn id="59" idx="0"/>
            <a:endCxn id="76" idx="2"/>
          </p:cNvCxnSpPr>
          <p:nvPr/>
        </p:nvCxnSpPr>
        <p:spPr>
          <a:xfrm rot="16200000" flipV="1">
            <a:off x="8421482" y="4668304"/>
            <a:ext cx="5246983" cy="665422"/>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40" name="Rechte verbindingslijn met pijl 39"/>
          <p:cNvCxnSpPr>
            <a:stCxn id="56" idx="2"/>
            <a:endCxn id="51" idx="0"/>
          </p:cNvCxnSpPr>
          <p:nvPr/>
        </p:nvCxnSpPr>
        <p:spPr>
          <a:xfrm>
            <a:off x="4143257" y="5032294"/>
            <a:ext cx="1006128" cy="242326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60463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Rechte verbindingslijn 2"/>
          <p:cNvCxnSpPr/>
          <p:nvPr/>
        </p:nvCxnSpPr>
        <p:spPr>
          <a:xfrm>
            <a:off x="0" y="2688609"/>
            <a:ext cx="12869839" cy="13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Rechte verbindingslijn 5"/>
          <p:cNvCxnSpPr/>
          <p:nvPr/>
        </p:nvCxnSpPr>
        <p:spPr>
          <a:xfrm>
            <a:off x="0" y="6318913"/>
            <a:ext cx="13004800" cy="1"/>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hthoek 7"/>
          <p:cNvSpPr/>
          <p:nvPr/>
        </p:nvSpPr>
        <p:spPr>
          <a:xfrm>
            <a:off x="0" y="187784"/>
            <a:ext cx="1689015" cy="461665"/>
          </a:xfrm>
          <a:prstGeom prst="rect">
            <a:avLst/>
          </a:prstGeom>
        </p:spPr>
        <p:txBody>
          <a:bodyPr wrap="square">
            <a:spAutoFit/>
          </a:bodyPr>
          <a:lstStyle/>
          <a:p>
            <a:r>
              <a:rPr lang="nl-BE" sz="2400" dirty="0"/>
              <a:t>M</a:t>
            </a:r>
            <a:r>
              <a:rPr lang="nl-BE" sz="2400"/>
              <a:t>eldpunt</a:t>
            </a:r>
            <a:endParaRPr lang="nl-NL" sz="2400" dirty="0"/>
          </a:p>
        </p:txBody>
      </p:sp>
      <p:sp>
        <p:nvSpPr>
          <p:cNvPr id="9" name="Rechthoek 8"/>
          <p:cNvSpPr/>
          <p:nvPr/>
        </p:nvSpPr>
        <p:spPr>
          <a:xfrm>
            <a:off x="-1" y="2845223"/>
            <a:ext cx="1689015" cy="461665"/>
          </a:xfrm>
          <a:prstGeom prst="rect">
            <a:avLst/>
          </a:prstGeom>
        </p:spPr>
        <p:txBody>
          <a:bodyPr wrap="square">
            <a:spAutoFit/>
          </a:bodyPr>
          <a:lstStyle/>
          <a:p>
            <a:r>
              <a:rPr lang="nl-BE" sz="2400" dirty="0"/>
              <a:t>Wooncoach</a:t>
            </a:r>
          </a:p>
        </p:txBody>
      </p:sp>
      <p:sp>
        <p:nvSpPr>
          <p:cNvPr id="10" name="Rechthoek 9"/>
          <p:cNvSpPr/>
          <p:nvPr/>
        </p:nvSpPr>
        <p:spPr>
          <a:xfrm>
            <a:off x="-13893" y="6444127"/>
            <a:ext cx="2675206" cy="461665"/>
          </a:xfrm>
          <a:prstGeom prst="rect">
            <a:avLst/>
          </a:prstGeom>
        </p:spPr>
        <p:txBody>
          <a:bodyPr wrap="square">
            <a:spAutoFit/>
          </a:bodyPr>
          <a:lstStyle/>
          <a:p>
            <a:r>
              <a:rPr lang="nl-BE" sz="2400" dirty="0"/>
              <a:t>woningbeheerder</a:t>
            </a:r>
            <a:endParaRPr lang="nl-NL" sz="2400" dirty="0"/>
          </a:p>
        </p:txBody>
      </p:sp>
      <p:sp>
        <p:nvSpPr>
          <p:cNvPr id="11" name="Stroomdiagram: Scheidingslijn 10"/>
          <p:cNvSpPr/>
          <p:nvPr/>
        </p:nvSpPr>
        <p:spPr>
          <a:xfrm>
            <a:off x="295264" y="3649550"/>
            <a:ext cx="2415654" cy="69388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Opstart traject wooncoach</a:t>
            </a:r>
            <a:endParaRPr lang="nl-NL" sz="2000" dirty="0"/>
          </a:p>
        </p:txBody>
      </p:sp>
      <p:sp>
        <p:nvSpPr>
          <p:cNvPr id="13" name="Stroomdiagram: Scheidingslijn 12"/>
          <p:cNvSpPr/>
          <p:nvPr/>
        </p:nvSpPr>
        <p:spPr>
          <a:xfrm>
            <a:off x="844506" y="7738362"/>
            <a:ext cx="2415654" cy="69388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Opstart traject bewoning</a:t>
            </a:r>
            <a:endParaRPr lang="nl-NL" sz="2000" dirty="0"/>
          </a:p>
        </p:txBody>
      </p:sp>
      <p:sp>
        <p:nvSpPr>
          <p:cNvPr id="16" name="Stroomdiagram: Proces 15"/>
          <p:cNvSpPr/>
          <p:nvPr/>
        </p:nvSpPr>
        <p:spPr>
          <a:xfrm>
            <a:off x="4004919" y="5941686"/>
            <a:ext cx="2283205" cy="100488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Regelmatig overleg </a:t>
            </a:r>
            <a:r>
              <a:rPr lang="nl-BE" sz="2000" dirty="0" err="1"/>
              <a:t>ifv</a:t>
            </a:r>
            <a:r>
              <a:rPr lang="nl-BE" sz="2000" dirty="0"/>
              <a:t> woonproces met cliënt</a:t>
            </a:r>
            <a:endParaRPr lang="nl-NL" sz="2000" dirty="0"/>
          </a:p>
        </p:txBody>
      </p:sp>
      <p:sp>
        <p:nvSpPr>
          <p:cNvPr id="20" name="Stroomdiagram: Proces 19"/>
          <p:cNvSpPr/>
          <p:nvPr/>
        </p:nvSpPr>
        <p:spPr>
          <a:xfrm>
            <a:off x="2863317" y="1195332"/>
            <a:ext cx="2283205" cy="100488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Opvolging, detecteren signalen</a:t>
            </a:r>
            <a:endParaRPr lang="nl-NL" sz="2000" dirty="0"/>
          </a:p>
        </p:txBody>
      </p:sp>
      <p:sp>
        <p:nvSpPr>
          <p:cNvPr id="21" name="Stroomdiagram: Beslissing 20"/>
          <p:cNvSpPr/>
          <p:nvPr/>
        </p:nvSpPr>
        <p:spPr>
          <a:xfrm>
            <a:off x="5987338" y="7969215"/>
            <a:ext cx="2473012" cy="136172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Beslissing einde bewoning</a:t>
            </a:r>
            <a:endParaRPr lang="nl-NL" sz="2000" dirty="0"/>
          </a:p>
        </p:txBody>
      </p:sp>
      <p:cxnSp>
        <p:nvCxnSpPr>
          <p:cNvPr id="24" name="Gebogen verbindingslijn 23"/>
          <p:cNvCxnSpPr>
            <a:endCxn id="16" idx="0"/>
          </p:cNvCxnSpPr>
          <p:nvPr/>
        </p:nvCxnSpPr>
        <p:spPr>
          <a:xfrm>
            <a:off x="2661313" y="3889612"/>
            <a:ext cx="2485209" cy="2052074"/>
          </a:xfrm>
          <a:prstGeom prst="bentConnector2">
            <a:avLst/>
          </a:prstGeom>
          <a:ln w="1905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8" name="Gebogen verbindingslijn 27"/>
          <p:cNvCxnSpPr>
            <a:stCxn id="13" idx="3"/>
            <a:endCxn id="16" idx="2"/>
          </p:cNvCxnSpPr>
          <p:nvPr/>
        </p:nvCxnSpPr>
        <p:spPr>
          <a:xfrm flipV="1">
            <a:off x="3260160" y="6946568"/>
            <a:ext cx="1886362" cy="1138737"/>
          </a:xfrm>
          <a:prstGeom prst="bentConnector2">
            <a:avLst/>
          </a:prstGeom>
          <a:ln w="1905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4" name="Rechte verbindingslijn met pijl 33"/>
          <p:cNvCxnSpPr>
            <a:stCxn id="16" idx="2"/>
            <a:endCxn id="21" idx="1"/>
          </p:cNvCxnSpPr>
          <p:nvPr/>
        </p:nvCxnSpPr>
        <p:spPr>
          <a:xfrm>
            <a:off x="5146522" y="6946568"/>
            <a:ext cx="840816" cy="1703509"/>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cxnSp>
        <p:nvCxnSpPr>
          <p:cNvPr id="38" name="Gebogen verbindingslijn 37"/>
          <p:cNvCxnSpPr>
            <a:stCxn id="16" idx="3"/>
            <a:endCxn id="20" idx="3"/>
          </p:cNvCxnSpPr>
          <p:nvPr/>
        </p:nvCxnSpPr>
        <p:spPr>
          <a:xfrm flipH="1" flipV="1">
            <a:off x="5146522" y="1697773"/>
            <a:ext cx="1141602" cy="4746354"/>
          </a:xfrm>
          <a:prstGeom prst="bentConnector3">
            <a:avLst>
              <a:gd name="adj1" fmla="val -20024"/>
            </a:avLst>
          </a:prstGeom>
          <a:ln w="19050">
            <a:tailEnd type="triangle"/>
          </a:ln>
        </p:spPr>
        <p:style>
          <a:lnRef idx="1">
            <a:schemeClr val="dk1"/>
          </a:lnRef>
          <a:fillRef idx="0">
            <a:schemeClr val="dk1"/>
          </a:fillRef>
          <a:effectRef idx="0">
            <a:schemeClr val="dk1"/>
          </a:effectRef>
          <a:fontRef idx="minor">
            <a:schemeClr val="tx1"/>
          </a:fontRef>
        </p:style>
      </p:cxnSp>
      <p:sp>
        <p:nvSpPr>
          <p:cNvPr id="39" name="Tekstvak 38"/>
          <p:cNvSpPr txBox="1"/>
          <p:nvPr/>
        </p:nvSpPr>
        <p:spPr>
          <a:xfrm rot="16200000">
            <a:off x="5219917" y="3649550"/>
            <a:ext cx="3050835" cy="400110"/>
          </a:xfrm>
          <a:prstGeom prst="rect">
            <a:avLst/>
          </a:prstGeom>
          <a:noFill/>
        </p:spPr>
        <p:txBody>
          <a:bodyPr wrap="none" rtlCol="0">
            <a:spAutoFit/>
          </a:bodyPr>
          <a:lstStyle/>
          <a:p>
            <a:r>
              <a:rPr lang="nl-BE" sz="2000" dirty="0"/>
              <a:t>Communicatie indien nodig</a:t>
            </a:r>
            <a:endParaRPr lang="nl-NL" sz="2000" dirty="0"/>
          </a:p>
        </p:txBody>
      </p:sp>
      <p:sp>
        <p:nvSpPr>
          <p:cNvPr id="40" name="Stroomdiagram: Scheidingslijn 39"/>
          <p:cNvSpPr/>
          <p:nvPr/>
        </p:nvSpPr>
        <p:spPr>
          <a:xfrm>
            <a:off x="9689912" y="8290411"/>
            <a:ext cx="2415654" cy="69388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solidFill>
                  <a:srgbClr val="FF0000"/>
                </a:solidFill>
              </a:rPr>
              <a:t>Einde bewoning</a:t>
            </a:r>
            <a:endParaRPr lang="nl-NL" sz="2000" dirty="0">
              <a:solidFill>
                <a:srgbClr val="FF0000"/>
              </a:solidFill>
            </a:endParaRPr>
          </a:p>
        </p:txBody>
      </p:sp>
      <p:sp>
        <p:nvSpPr>
          <p:cNvPr id="42" name="Tekstvak 41"/>
          <p:cNvSpPr txBox="1"/>
          <p:nvPr/>
        </p:nvSpPr>
        <p:spPr>
          <a:xfrm>
            <a:off x="8706120" y="8290411"/>
            <a:ext cx="369011" cy="400110"/>
          </a:xfrm>
          <a:prstGeom prst="rect">
            <a:avLst/>
          </a:prstGeom>
          <a:noFill/>
        </p:spPr>
        <p:txBody>
          <a:bodyPr wrap="none" rtlCol="0">
            <a:spAutoFit/>
          </a:bodyPr>
          <a:lstStyle/>
          <a:p>
            <a:r>
              <a:rPr lang="nl-BE" sz="2000" dirty="0"/>
              <a:t>ja</a:t>
            </a:r>
            <a:endParaRPr lang="nl-NL" sz="2000" dirty="0"/>
          </a:p>
        </p:txBody>
      </p:sp>
      <p:cxnSp>
        <p:nvCxnSpPr>
          <p:cNvPr id="44" name="Rechte verbindingslijn met pijl 43"/>
          <p:cNvCxnSpPr>
            <a:stCxn id="21" idx="3"/>
            <a:endCxn id="40" idx="1"/>
          </p:cNvCxnSpPr>
          <p:nvPr/>
        </p:nvCxnSpPr>
        <p:spPr>
          <a:xfrm flipV="1">
            <a:off x="8460350" y="8637354"/>
            <a:ext cx="1229562" cy="12723"/>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5" name="Stroomdiagram: Proces 44"/>
          <p:cNvSpPr/>
          <p:nvPr/>
        </p:nvSpPr>
        <p:spPr>
          <a:xfrm>
            <a:off x="8873894" y="5900910"/>
            <a:ext cx="2283205" cy="100488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Afspraken rond einde bewoning</a:t>
            </a:r>
            <a:endParaRPr lang="nl-NL" sz="2000" dirty="0"/>
          </a:p>
        </p:txBody>
      </p:sp>
      <p:cxnSp>
        <p:nvCxnSpPr>
          <p:cNvPr id="47" name="Rechte verbindingslijn met pijl 46"/>
          <p:cNvCxnSpPr/>
          <p:nvPr/>
        </p:nvCxnSpPr>
        <p:spPr>
          <a:xfrm flipV="1">
            <a:off x="8419646" y="6887508"/>
            <a:ext cx="1555147" cy="1744285"/>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cxnSp>
        <p:nvCxnSpPr>
          <p:cNvPr id="49" name="Rechte verbindingslijn met pijl 48"/>
          <p:cNvCxnSpPr>
            <a:stCxn id="21" idx="0"/>
            <a:endCxn id="51" idx="2"/>
          </p:cNvCxnSpPr>
          <p:nvPr/>
        </p:nvCxnSpPr>
        <p:spPr>
          <a:xfrm flipV="1">
            <a:off x="7223844" y="3592074"/>
            <a:ext cx="1324466" cy="4377141"/>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sp>
        <p:nvSpPr>
          <p:cNvPr id="50" name="Tekstvak 49"/>
          <p:cNvSpPr txBox="1"/>
          <p:nvPr/>
        </p:nvSpPr>
        <p:spPr>
          <a:xfrm rot="17129058">
            <a:off x="6337488" y="5027549"/>
            <a:ext cx="3090648" cy="400110"/>
          </a:xfrm>
          <a:prstGeom prst="rect">
            <a:avLst/>
          </a:prstGeom>
          <a:noFill/>
        </p:spPr>
        <p:txBody>
          <a:bodyPr wrap="square" rtlCol="0">
            <a:spAutoFit/>
          </a:bodyPr>
          <a:lstStyle/>
          <a:p>
            <a:r>
              <a:rPr lang="nl-BE" sz="2000" dirty="0"/>
              <a:t>Bij moeilijkheden, discussie</a:t>
            </a:r>
            <a:endParaRPr lang="nl-NL" sz="2000" dirty="0"/>
          </a:p>
        </p:txBody>
      </p:sp>
      <p:sp>
        <p:nvSpPr>
          <p:cNvPr id="51" name="Stroomdiagram: Proces 50"/>
          <p:cNvSpPr/>
          <p:nvPr/>
        </p:nvSpPr>
        <p:spPr>
          <a:xfrm>
            <a:off x="7406707" y="1755050"/>
            <a:ext cx="2283205" cy="183702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Overleg meldpunt, wooncoach, woningbeheerder</a:t>
            </a:r>
            <a:endParaRPr lang="nl-NL" sz="2000" dirty="0"/>
          </a:p>
        </p:txBody>
      </p:sp>
      <p:sp>
        <p:nvSpPr>
          <p:cNvPr id="54" name="Stroomdiagram: Proces 53"/>
          <p:cNvSpPr/>
          <p:nvPr/>
        </p:nvSpPr>
        <p:spPr>
          <a:xfrm>
            <a:off x="10586634" y="1056073"/>
            <a:ext cx="2283205" cy="126811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000" dirty="0"/>
              <a:t>Info einddatum en opnieuw beschikbaarheid woning</a:t>
            </a:r>
            <a:endParaRPr lang="nl-NL" sz="2000" dirty="0"/>
          </a:p>
        </p:txBody>
      </p:sp>
      <p:cxnSp>
        <p:nvCxnSpPr>
          <p:cNvPr id="60" name="Gebogen verbindingslijn 59"/>
          <p:cNvCxnSpPr>
            <a:stCxn id="40" idx="0"/>
            <a:endCxn id="54" idx="2"/>
          </p:cNvCxnSpPr>
          <p:nvPr/>
        </p:nvCxnSpPr>
        <p:spPr>
          <a:xfrm rot="5400000" flipH="1" flipV="1">
            <a:off x="8329876" y="4892050"/>
            <a:ext cx="5966224" cy="830498"/>
          </a:xfrm>
          <a:prstGeom prst="bentConnector3">
            <a:avLst>
              <a:gd name="adj1" fmla="val 20491"/>
            </a:avLst>
          </a:prstGeom>
          <a:ln w="190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702985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66D750F476C74A96258CC469D21027" ma:contentTypeVersion="7" ma:contentTypeDescription="Een nieuw document maken." ma:contentTypeScope="" ma:versionID="6d37817cefe1fc99ffcea6e99ba10767">
  <xsd:schema xmlns:xsd="http://www.w3.org/2001/XMLSchema" xmlns:xs="http://www.w3.org/2001/XMLSchema" xmlns:p="http://schemas.microsoft.com/office/2006/metadata/properties" xmlns:ns2="89daaaad-e961-4ee7-8645-229171430fa9" xmlns:ns3="5f40a5fe-7e66-4730-b9f2-0cc2064ae586" targetNamespace="http://schemas.microsoft.com/office/2006/metadata/properties" ma:root="true" ma:fieldsID="4309c98b3f2b662b45289ceee9ebe5f4" ns2:_="" ns3:_="">
    <xsd:import namespace="89daaaad-e961-4ee7-8645-229171430fa9"/>
    <xsd:import namespace="5f40a5fe-7e66-4730-b9f2-0cc2064ae5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daaaad-e961-4ee7-8645-229171430f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f40a5fe-7e66-4730-b9f2-0cc2064ae586"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93D311-2536-47ED-B63F-7C7788BE1AE7}">
  <ds:schemaRefs>
    <ds:schemaRef ds:uri="http://schemas.microsoft.com/sharepoint/v3/contenttype/forms"/>
  </ds:schemaRefs>
</ds:datastoreItem>
</file>

<file path=customXml/itemProps2.xml><?xml version="1.0" encoding="utf-8"?>
<ds:datastoreItem xmlns:ds="http://schemas.openxmlformats.org/officeDocument/2006/customXml" ds:itemID="{4269F4FF-EE23-49EB-A8BF-8468F24E650E}">
  <ds:schemaRefs>
    <ds:schemaRef ds:uri="http://purl.org/dc/dcmitype/"/>
    <ds:schemaRef ds:uri="http://schemas.microsoft.com/office/infopath/2007/PartnerControls"/>
    <ds:schemaRef ds:uri="5f40a5fe-7e66-4730-b9f2-0cc2064ae586"/>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89daaaad-e961-4ee7-8645-229171430fa9"/>
    <ds:schemaRef ds:uri="http://www.w3.org/XML/1998/namespace"/>
  </ds:schemaRefs>
</ds:datastoreItem>
</file>

<file path=customXml/itemProps3.xml><?xml version="1.0" encoding="utf-8"?>
<ds:datastoreItem xmlns:ds="http://schemas.openxmlformats.org/officeDocument/2006/customXml" ds:itemID="{DB13486C-1B78-40FD-B705-F081EED2B0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daaaad-e961-4ee7-8645-229171430fa9"/>
    <ds:schemaRef ds:uri="5f40a5fe-7e66-4730-b9f2-0cc2064ae5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540</TotalTime>
  <Words>674</Words>
  <Application>Microsoft Office PowerPoint</Application>
  <PresentationFormat>Aangepast</PresentationFormat>
  <Paragraphs>109</Paragraphs>
  <Slides>8</Slides>
  <Notes>0</Notes>
  <HiddenSlides>0</HiddenSlides>
  <MMClips>0</MMClips>
  <ScaleCrop>false</ScaleCrop>
  <HeadingPairs>
    <vt:vector size="6" baseType="variant">
      <vt:variant>
        <vt:lpstr>Gebruikte lettertypen</vt:lpstr>
      </vt:variant>
      <vt:variant>
        <vt:i4>7</vt:i4>
      </vt:variant>
      <vt:variant>
        <vt:lpstr>Thema</vt:lpstr>
      </vt:variant>
      <vt:variant>
        <vt:i4>2</vt:i4>
      </vt:variant>
      <vt:variant>
        <vt:lpstr>Diatitels</vt:lpstr>
      </vt:variant>
      <vt:variant>
        <vt:i4>8</vt:i4>
      </vt:variant>
    </vt:vector>
  </HeadingPairs>
  <TitlesOfParts>
    <vt:vector size="17" baseType="lpstr">
      <vt:lpstr>Arial</vt:lpstr>
      <vt:lpstr>Calibri</vt:lpstr>
      <vt:lpstr>Calibri Light</vt:lpstr>
      <vt:lpstr>Helvetica</vt:lpstr>
      <vt:lpstr>Helvetica Light</vt:lpstr>
      <vt:lpstr>Helvetica Neue</vt:lpstr>
      <vt:lpstr>Wingdings</vt:lpstr>
      <vt:lpstr>White</vt:lpstr>
      <vt:lpstr>Aangepast ontwerp</vt:lpstr>
      <vt:lpstr>Meldpunt en communicatie in  Kracht.Wonen </vt:lpstr>
      <vt:lpstr>PowerPoint-presentatie</vt:lpstr>
      <vt:lpstr>PowerPoint-presentatie</vt:lpstr>
      <vt:lpstr>Meldpunt Kracht.Wonen</vt:lpstr>
      <vt:lpstr>Fasen van het meldpunt</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Stijn Tanghe</dc:creator>
  <cp:lastModifiedBy>Axel Vandenheede</cp:lastModifiedBy>
  <cp:revision>285</cp:revision>
  <dcterms:modified xsi:type="dcterms:W3CDTF">2022-12-07T12:29:47Z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0x0101006866D750F476C74A96258CC469D21027</vt:lpwstr>
  </property>
</Properties>
</file>