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  <p:sldMasterId id="2147483656" r:id="rId5"/>
    <p:sldMasterId id="2147483660" r:id="rId6"/>
    <p:sldMasterId id="2147483648" r:id="rId7"/>
  </p:sldMasterIdLst>
  <p:notesMasterIdLst>
    <p:notesMasterId r:id="rId76"/>
  </p:notesMasterIdLst>
  <p:sldIdLst>
    <p:sldId id="392" r:id="rId8"/>
    <p:sldId id="256" r:id="rId9"/>
    <p:sldId id="263" r:id="rId10"/>
    <p:sldId id="339" r:id="rId11"/>
    <p:sldId id="283" r:id="rId12"/>
    <p:sldId id="312" r:id="rId13"/>
    <p:sldId id="368" r:id="rId14"/>
    <p:sldId id="332" r:id="rId15"/>
    <p:sldId id="287" r:id="rId16"/>
    <p:sldId id="397" r:id="rId17"/>
    <p:sldId id="307" r:id="rId18"/>
    <p:sldId id="296" r:id="rId19"/>
    <p:sldId id="297" r:id="rId20"/>
    <p:sldId id="322" r:id="rId21"/>
    <p:sldId id="298" r:id="rId22"/>
    <p:sldId id="299" r:id="rId23"/>
    <p:sldId id="340" r:id="rId24"/>
    <p:sldId id="331" r:id="rId25"/>
    <p:sldId id="300" r:id="rId26"/>
    <p:sldId id="311" r:id="rId27"/>
    <p:sldId id="316" r:id="rId28"/>
    <p:sldId id="317" r:id="rId29"/>
    <p:sldId id="318" r:id="rId30"/>
    <p:sldId id="319" r:id="rId31"/>
    <p:sldId id="320" r:id="rId32"/>
    <p:sldId id="321" r:id="rId33"/>
    <p:sldId id="341" r:id="rId34"/>
    <p:sldId id="335" r:id="rId35"/>
    <p:sldId id="342" r:id="rId36"/>
    <p:sldId id="325" r:id="rId37"/>
    <p:sldId id="393" r:id="rId38"/>
    <p:sldId id="394" r:id="rId39"/>
    <p:sldId id="327" r:id="rId40"/>
    <p:sldId id="326" r:id="rId41"/>
    <p:sldId id="396" r:id="rId42"/>
    <p:sldId id="348" r:id="rId43"/>
    <p:sldId id="390" r:id="rId44"/>
    <p:sldId id="301" r:id="rId45"/>
    <p:sldId id="329" r:id="rId46"/>
    <p:sldId id="395" r:id="rId47"/>
    <p:sldId id="330" r:id="rId48"/>
    <p:sldId id="347" r:id="rId49"/>
    <p:sldId id="343" r:id="rId50"/>
    <p:sldId id="350" r:id="rId51"/>
    <p:sldId id="351" r:id="rId52"/>
    <p:sldId id="352" r:id="rId53"/>
    <p:sldId id="353" r:id="rId54"/>
    <p:sldId id="344" r:id="rId55"/>
    <p:sldId id="370" r:id="rId56"/>
    <p:sldId id="371" r:id="rId57"/>
    <p:sldId id="372" r:id="rId58"/>
    <p:sldId id="373" r:id="rId59"/>
    <p:sldId id="398" r:id="rId60"/>
    <p:sldId id="399" r:id="rId61"/>
    <p:sldId id="376" r:id="rId62"/>
    <p:sldId id="358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77" r:id="rId71"/>
    <p:sldId id="378" r:id="rId72"/>
    <p:sldId id="379" r:id="rId73"/>
    <p:sldId id="380" r:id="rId74"/>
    <p:sldId id="381" r:id="rId7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7E3B1-1C93-45F6-8FDF-A86672B6E511}" v="116" dt="2023-12-19T08:33:06.4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77889" autoAdjust="0"/>
  </p:normalViewPr>
  <p:slideViewPr>
    <p:cSldViewPr snapToGrid="0">
      <p:cViewPr varScale="1">
        <p:scale>
          <a:sx n="47" d="100"/>
          <a:sy n="47" d="100"/>
        </p:scale>
        <p:origin x="192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microsoft.com/office/2015/10/relationships/revisionInfo" Target="revisionInfo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anne Debosschere" userId="aa64685a-41d5-4f40-9eb9-0928998344e4" providerId="ADAL" clId="{8D4C8FC7-5572-4AEE-8614-A0519A870C35}"/>
    <pc:docChg chg="undo redo custSel addSld delSld modSld sldOrd">
      <pc:chgData name="Mauranne Debosschere" userId="aa64685a-41d5-4f40-9eb9-0928998344e4" providerId="ADAL" clId="{8D4C8FC7-5572-4AEE-8614-A0519A870C35}" dt="2023-09-15T06:44:24.219" v="792" actId="20577"/>
      <pc:docMkLst>
        <pc:docMk/>
      </pc:docMkLst>
      <pc:sldChg chg="del">
        <pc:chgData name="Mauranne Debosschere" userId="aa64685a-41d5-4f40-9eb9-0928998344e4" providerId="ADAL" clId="{8D4C8FC7-5572-4AEE-8614-A0519A870C35}" dt="2023-09-15T06:44:07.608" v="783" actId="47"/>
        <pc:sldMkLst>
          <pc:docMk/>
          <pc:sldMk cId="2879243090" sldId="258"/>
        </pc:sldMkLst>
      </pc:sldChg>
      <pc:sldChg chg="del">
        <pc:chgData name="Mauranne Debosschere" userId="aa64685a-41d5-4f40-9eb9-0928998344e4" providerId="ADAL" clId="{8D4C8FC7-5572-4AEE-8614-A0519A870C35}" dt="2023-09-14T10:45:57.535" v="742" actId="47"/>
        <pc:sldMkLst>
          <pc:docMk/>
          <pc:sldMk cId="2158917560" sldId="260"/>
        </pc:sldMkLst>
      </pc:sldChg>
      <pc:sldChg chg="add">
        <pc:chgData name="Mauranne Debosschere" userId="aa64685a-41d5-4f40-9eb9-0928998344e4" providerId="ADAL" clId="{8D4C8FC7-5572-4AEE-8614-A0519A870C35}" dt="2023-09-14T10:45:59.556" v="743"/>
        <pc:sldMkLst>
          <pc:docMk/>
          <pc:sldMk cId="3544969567" sldId="260"/>
        </pc:sldMkLst>
      </pc:sldChg>
      <pc:sldChg chg="modSp mod">
        <pc:chgData name="Mauranne Debosschere" userId="aa64685a-41d5-4f40-9eb9-0928998344e4" providerId="ADAL" clId="{8D4C8FC7-5572-4AEE-8614-A0519A870C35}" dt="2023-09-07T09:14:50.214" v="306" actId="13926"/>
        <pc:sldMkLst>
          <pc:docMk/>
          <pc:sldMk cId="3213992726" sldId="261"/>
        </pc:sldMkLst>
        <pc:spChg chg="mod">
          <ac:chgData name="Mauranne Debosschere" userId="aa64685a-41d5-4f40-9eb9-0928998344e4" providerId="ADAL" clId="{8D4C8FC7-5572-4AEE-8614-A0519A870C35}" dt="2023-09-07T09:14:50.214" v="306" actId="13926"/>
          <ac:spMkLst>
            <pc:docMk/>
            <pc:sldMk cId="3213992726" sldId="261"/>
            <ac:spMk id="3" creationId="{13A4A329-2C77-0B12-357A-A47FB4201D0D}"/>
          </ac:spMkLst>
        </pc:spChg>
      </pc:sldChg>
      <pc:sldChg chg="modSp mod">
        <pc:chgData name="Mauranne Debosschere" userId="aa64685a-41d5-4f40-9eb9-0928998344e4" providerId="ADAL" clId="{8D4C8FC7-5572-4AEE-8614-A0519A870C35}" dt="2023-09-07T09:13:33.563" v="277" actId="13926"/>
        <pc:sldMkLst>
          <pc:docMk/>
          <pc:sldMk cId="1953279508" sldId="262"/>
        </pc:sldMkLst>
        <pc:spChg chg="mod">
          <ac:chgData name="Mauranne Debosschere" userId="aa64685a-41d5-4f40-9eb9-0928998344e4" providerId="ADAL" clId="{8D4C8FC7-5572-4AEE-8614-A0519A870C35}" dt="2023-09-07T09:13:33.563" v="277" actId="13926"/>
          <ac:spMkLst>
            <pc:docMk/>
            <pc:sldMk cId="1953279508" sldId="262"/>
            <ac:spMk id="3" creationId="{81DF6985-6917-D12F-F6D1-F15ACF0F8C45}"/>
          </ac:spMkLst>
        </pc:spChg>
      </pc:sldChg>
      <pc:sldChg chg="modSp mod ord">
        <pc:chgData name="Mauranne Debosschere" userId="aa64685a-41d5-4f40-9eb9-0928998344e4" providerId="ADAL" clId="{8D4C8FC7-5572-4AEE-8614-A0519A870C35}" dt="2023-09-14T10:42:44.106" v="455" actId="6549"/>
        <pc:sldMkLst>
          <pc:docMk/>
          <pc:sldMk cId="389736899" sldId="263"/>
        </pc:sldMkLst>
        <pc:spChg chg="mod">
          <ac:chgData name="Mauranne Debosschere" userId="aa64685a-41d5-4f40-9eb9-0928998344e4" providerId="ADAL" clId="{8D4C8FC7-5572-4AEE-8614-A0519A870C35}" dt="2023-09-14T10:42:44.106" v="455" actId="6549"/>
          <ac:spMkLst>
            <pc:docMk/>
            <pc:sldMk cId="389736899" sldId="263"/>
            <ac:spMk id="3" creationId="{90598BAF-287B-55D4-4443-759674BE4B29}"/>
          </ac:spMkLst>
        </pc:spChg>
      </pc:sldChg>
      <pc:sldChg chg="modSp mod">
        <pc:chgData name="Mauranne Debosschere" userId="aa64685a-41d5-4f40-9eb9-0928998344e4" providerId="ADAL" clId="{8D4C8FC7-5572-4AEE-8614-A0519A870C35}" dt="2023-09-07T09:14:42.303" v="305" actId="20577"/>
        <pc:sldMkLst>
          <pc:docMk/>
          <pc:sldMk cId="2616980629" sldId="264"/>
        </pc:sldMkLst>
        <pc:spChg chg="mod">
          <ac:chgData name="Mauranne Debosschere" userId="aa64685a-41d5-4f40-9eb9-0928998344e4" providerId="ADAL" clId="{8D4C8FC7-5572-4AEE-8614-A0519A870C35}" dt="2023-09-07T09:12:55.050" v="237" actId="1076"/>
          <ac:spMkLst>
            <pc:docMk/>
            <pc:sldMk cId="2616980629" sldId="264"/>
            <ac:spMk id="3" creationId="{A120BA2E-E037-8063-5397-76CD2F683F86}"/>
          </ac:spMkLst>
        </pc:spChg>
        <pc:graphicFrameChg chg="mod modGraphic">
          <ac:chgData name="Mauranne Debosschere" userId="aa64685a-41d5-4f40-9eb9-0928998344e4" providerId="ADAL" clId="{8D4C8FC7-5572-4AEE-8614-A0519A870C35}" dt="2023-09-07T09:14:42.303" v="305" actId="20577"/>
          <ac:graphicFrameMkLst>
            <pc:docMk/>
            <pc:sldMk cId="2616980629" sldId="264"/>
            <ac:graphicFrameMk id="5" creationId="{A96AD899-46C7-D490-E111-469694DFAA66}"/>
          </ac:graphicFrameMkLst>
        </pc:graphicFrameChg>
      </pc:sldChg>
      <pc:sldChg chg="modSp mod modNotesTx">
        <pc:chgData name="Mauranne Debosschere" userId="aa64685a-41d5-4f40-9eb9-0928998344e4" providerId="ADAL" clId="{8D4C8FC7-5572-4AEE-8614-A0519A870C35}" dt="2023-09-14T10:46:13.414" v="744" actId="6549"/>
        <pc:sldMkLst>
          <pc:docMk/>
          <pc:sldMk cId="199320657" sldId="265"/>
        </pc:sldMkLst>
        <pc:spChg chg="mod">
          <ac:chgData name="Mauranne Debosschere" userId="aa64685a-41d5-4f40-9eb9-0928998344e4" providerId="ADAL" clId="{8D4C8FC7-5572-4AEE-8614-A0519A870C35}" dt="2023-09-14T10:46:13.414" v="744" actId="6549"/>
          <ac:spMkLst>
            <pc:docMk/>
            <pc:sldMk cId="199320657" sldId="265"/>
            <ac:spMk id="3" creationId="{0E7DC763-A38A-AC21-9B03-60E164AC820B}"/>
          </ac:spMkLst>
        </pc:spChg>
      </pc:sldChg>
      <pc:sldChg chg="modSp mod ord">
        <pc:chgData name="Mauranne Debosschere" userId="aa64685a-41d5-4f40-9eb9-0928998344e4" providerId="ADAL" clId="{8D4C8FC7-5572-4AEE-8614-A0519A870C35}" dt="2023-09-07T09:11:45.785" v="161" actId="13926"/>
        <pc:sldMkLst>
          <pc:docMk/>
          <pc:sldMk cId="2824642265" sldId="268"/>
        </pc:sldMkLst>
        <pc:spChg chg="mod">
          <ac:chgData name="Mauranne Debosschere" userId="aa64685a-41d5-4f40-9eb9-0928998344e4" providerId="ADAL" clId="{8D4C8FC7-5572-4AEE-8614-A0519A870C35}" dt="2023-09-07T09:11:45.785" v="161" actId="13926"/>
          <ac:spMkLst>
            <pc:docMk/>
            <pc:sldMk cId="2824642265" sldId="268"/>
            <ac:spMk id="3" creationId="{A120BA2E-E037-8063-5397-76CD2F683F86}"/>
          </ac:spMkLst>
        </pc:spChg>
      </pc:sldChg>
      <pc:sldChg chg="modSp mod">
        <pc:chgData name="Mauranne Debosschere" userId="aa64685a-41d5-4f40-9eb9-0928998344e4" providerId="ADAL" clId="{8D4C8FC7-5572-4AEE-8614-A0519A870C35}" dt="2023-09-15T06:44:01.707" v="781" actId="20577"/>
        <pc:sldMkLst>
          <pc:docMk/>
          <pc:sldMk cId="243926603" sldId="269"/>
        </pc:sldMkLst>
        <pc:spChg chg="mod">
          <ac:chgData name="Mauranne Debosschere" userId="aa64685a-41d5-4f40-9eb9-0928998344e4" providerId="ADAL" clId="{8D4C8FC7-5572-4AEE-8614-A0519A870C35}" dt="2023-09-15T06:44:01.707" v="781" actId="20577"/>
          <ac:spMkLst>
            <pc:docMk/>
            <pc:sldMk cId="243926603" sldId="269"/>
            <ac:spMk id="3" creationId="{A64C1C9A-C31E-307A-E5C1-E84C80D40E3E}"/>
          </ac:spMkLst>
        </pc:spChg>
      </pc:sldChg>
      <pc:sldChg chg="del">
        <pc:chgData name="Mauranne Debosschere" userId="aa64685a-41d5-4f40-9eb9-0928998344e4" providerId="ADAL" clId="{8D4C8FC7-5572-4AEE-8614-A0519A870C35}" dt="2023-09-07T09:09:12.426" v="50" actId="47"/>
        <pc:sldMkLst>
          <pc:docMk/>
          <pc:sldMk cId="0" sldId="278"/>
        </pc:sldMkLst>
      </pc:sldChg>
      <pc:sldChg chg="del">
        <pc:chgData name="Mauranne Debosschere" userId="aa64685a-41d5-4f40-9eb9-0928998344e4" providerId="ADAL" clId="{8D4C8FC7-5572-4AEE-8614-A0519A870C35}" dt="2023-09-15T06:44:08.193" v="784" actId="47"/>
        <pc:sldMkLst>
          <pc:docMk/>
          <pc:sldMk cId="1756707060" sldId="279"/>
        </pc:sldMkLst>
      </pc:sldChg>
      <pc:sldChg chg="del">
        <pc:chgData name="Mauranne Debosschere" userId="aa64685a-41d5-4f40-9eb9-0928998344e4" providerId="ADAL" clId="{8D4C8FC7-5572-4AEE-8614-A0519A870C35}" dt="2023-09-15T06:44:08.726" v="785" actId="47"/>
        <pc:sldMkLst>
          <pc:docMk/>
          <pc:sldMk cId="3040753590" sldId="280"/>
        </pc:sldMkLst>
      </pc:sldChg>
      <pc:sldChg chg="del">
        <pc:chgData name="Mauranne Debosschere" userId="aa64685a-41d5-4f40-9eb9-0928998344e4" providerId="ADAL" clId="{8D4C8FC7-5572-4AEE-8614-A0519A870C35}" dt="2023-09-15T06:44:09.297" v="786" actId="47"/>
        <pc:sldMkLst>
          <pc:docMk/>
          <pc:sldMk cId="1744950184" sldId="281"/>
        </pc:sldMkLst>
      </pc:sldChg>
      <pc:sldChg chg="del">
        <pc:chgData name="Mauranne Debosschere" userId="aa64685a-41d5-4f40-9eb9-0928998344e4" providerId="ADAL" clId="{8D4C8FC7-5572-4AEE-8614-A0519A870C35}" dt="2023-09-15T06:44:09.836" v="787" actId="47"/>
        <pc:sldMkLst>
          <pc:docMk/>
          <pc:sldMk cId="2134909101" sldId="282"/>
        </pc:sldMkLst>
      </pc:sldChg>
      <pc:sldChg chg="addSp delSp modSp mod">
        <pc:chgData name="Mauranne Debosschere" userId="aa64685a-41d5-4f40-9eb9-0928998344e4" providerId="ADAL" clId="{8D4C8FC7-5572-4AEE-8614-A0519A870C35}" dt="2023-09-07T09:09:06.321" v="45" actId="20577"/>
        <pc:sldMkLst>
          <pc:docMk/>
          <pc:sldMk cId="0" sldId="286"/>
        </pc:sldMkLst>
        <pc:spChg chg="mod">
          <ac:chgData name="Mauranne Debosschere" userId="aa64685a-41d5-4f40-9eb9-0928998344e4" providerId="ADAL" clId="{8D4C8FC7-5572-4AEE-8614-A0519A870C35}" dt="2023-09-07T09:09:06.321" v="45" actId="20577"/>
          <ac:spMkLst>
            <pc:docMk/>
            <pc:sldMk cId="0" sldId="286"/>
            <ac:spMk id="74" creationId="{00000000-0000-0000-0000-000000000000}"/>
          </ac:spMkLst>
        </pc:spChg>
        <pc:graphicFrameChg chg="add del mod">
          <ac:chgData name="Mauranne Debosschere" userId="aa64685a-41d5-4f40-9eb9-0928998344e4" providerId="ADAL" clId="{8D4C8FC7-5572-4AEE-8614-A0519A870C35}" dt="2023-09-07T09:08:47.805" v="1"/>
          <ac:graphicFrameMkLst>
            <pc:docMk/>
            <pc:sldMk cId="0" sldId="286"/>
            <ac:graphicFrameMk id="2" creationId="{8BFFAACF-09FF-4C6D-FE6B-A4350BE25BBF}"/>
          </ac:graphicFrameMkLst>
        </pc:graphicFrameChg>
      </pc:sldChg>
      <pc:sldChg chg="del">
        <pc:chgData name="Mauranne Debosschere" userId="aa64685a-41d5-4f40-9eb9-0928998344e4" providerId="ADAL" clId="{8D4C8FC7-5572-4AEE-8614-A0519A870C35}" dt="2023-09-07T09:09:11.809" v="49" actId="47"/>
        <pc:sldMkLst>
          <pc:docMk/>
          <pc:sldMk cId="3487565984" sldId="317"/>
        </pc:sldMkLst>
      </pc:sldChg>
      <pc:sldChg chg="del">
        <pc:chgData name="Mauranne Debosschere" userId="aa64685a-41d5-4f40-9eb9-0928998344e4" providerId="ADAL" clId="{8D4C8FC7-5572-4AEE-8614-A0519A870C35}" dt="2023-09-07T09:09:10.826" v="47" actId="47"/>
        <pc:sldMkLst>
          <pc:docMk/>
          <pc:sldMk cId="4284359200" sldId="318"/>
        </pc:sldMkLst>
      </pc:sldChg>
      <pc:sldChg chg="del">
        <pc:chgData name="Mauranne Debosschere" userId="aa64685a-41d5-4f40-9eb9-0928998344e4" providerId="ADAL" clId="{8D4C8FC7-5572-4AEE-8614-A0519A870C35}" dt="2023-09-07T09:09:11.352" v="48" actId="47"/>
        <pc:sldMkLst>
          <pc:docMk/>
          <pc:sldMk cId="1667907881" sldId="319"/>
        </pc:sldMkLst>
      </pc:sldChg>
      <pc:sldChg chg="del">
        <pc:chgData name="Mauranne Debosschere" userId="aa64685a-41d5-4f40-9eb9-0928998344e4" providerId="ADAL" clId="{8D4C8FC7-5572-4AEE-8614-A0519A870C35}" dt="2023-09-15T06:44:06.943" v="782" actId="47"/>
        <pc:sldMkLst>
          <pc:docMk/>
          <pc:sldMk cId="3439184329" sldId="321"/>
        </pc:sldMkLst>
      </pc:sldChg>
      <pc:sldChg chg="ord">
        <pc:chgData name="Mauranne Debosschere" userId="aa64685a-41d5-4f40-9eb9-0928998344e4" providerId="ADAL" clId="{8D4C8FC7-5572-4AEE-8614-A0519A870C35}" dt="2023-09-14T10:45:53.510" v="741"/>
        <pc:sldMkLst>
          <pc:docMk/>
          <pc:sldMk cId="2845773144" sldId="322"/>
        </pc:sldMkLst>
      </pc:sldChg>
      <pc:sldChg chg="add del">
        <pc:chgData name="Mauranne Debosschere" userId="aa64685a-41d5-4f40-9eb9-0928998344e4" providerId="ADAL" clId="{8D4C8FC7-5572-4AEE-8614-A0519A870C35}" dt="2023-09-07T09:09:10.273" v="46" actId="47"/>
        <pc:sldMkLst>
          <pc:docMk/>
          <pc:sldMk cId="1163667009" sldId="325"/>
        </pc:sldMkLst>
      </pc:sldChg>
      <pc:sldChg chg="modSp new mod">
        <pc:chgData name="Mauranne Debosschere" userId="aa64685a-41d5-4f40-9eb9-0928998344e4" providerId="ADAL" clId="{8D4C8FC7-5572-4AEE-8614-A0519A870C35}" dt="2023-09-15T06:44:24.219" v="792" actId="20577"/>
        <pc:sldMkLst>
          <pc:docMk/>
          <pc:sldMk cId="3197637157" sldId="325"/>
        </pc:sldMkLst>
        <pc:spChg chg="mod">
          <ac:chgData name="Mauranne Debosschere" userId="aa64685a-41d5-4f40-9eb9-0928998344e4" providerId="ADAL" clId="{8D4C8FC7-5572-4AEE-8614-A0519A870C35}" dt="2023-09-14T10:44:36.041" v="496" actId="20577"/>
          <ac:spMkLst>
            <pc:docMk/>
            <pc:sldMk cId="3197637157" sldId="325"/>
            <ac:spMk id="2" creationId="{289F16F0-8309-CBA5-9E38-2B0CD0F48944}"/>
          </ac:spMkLst>
        </pc:spChg>
        <pc:spChg chg="mod">
          <ac:chgData name="Mauranne Debosschere" userId="aa64685a-41d5-4f40-9eb9-0928998344e4" providerId="ADAL" clId="{8D4C8FC7-5572-4AEE-8614-A0519A870C35}" dt="2023-09-15T06:44:24.219" v="792" actId="20577"/>
          <ac:spMkLst>
            <pc:docMk/>
            <pc:sldMk cId="3197637157" sldId="325"/>
            <ac:spMk id="3" creationId="{8222A711-2FD6-2C86-367D-7E49670B0DFF}"/>
          </ac:spMkLst>
        </pc:spChg>
      </pc:sldChg>
      <pc:sldChg chg="modSp new del mod">
        <pc:chgData name="Mauranne Debosschere" userId="aa64685a-41d5-4f40-9eb9-0928998344e4" providerId="ADAL" clId="{8D4C8FC7-5572-4AEE-8614-A0519A870C35}" dt="2023-09-07T09:11:11.409" v="72" actId="47"/>
        <pc:sldMkLst>
          <pc:docMk/>
          <pc:sldMk cId="3222732577" sldId="325"/>
        </pc:sldMkLst>
        <pc:spChg chg="mod">
          <ac:chgData name="Mauranne Debosschere" userId="aa64685a-41d5-4f40-9eb9-0928998344e4" providerId="ADAL" clId="{8D4C8FC7-5572-4AEE-8614-A0519A870C35}" dt="2023-09-07T09:10:53.719" v="71" actId="20577"/>
          <ac:spMkLst>
            <pc:docMk/>
            <pc:sldMk cId="3222732577" sldId="325"/>
            <ac:spMk id="2" creationId="{DD578241-DDE5-91B6-5070-C1FB54C0C57D}"/>
          </ac:spMkLst>
        </pc:spChg>
      </pc:sldChg>
    </pc:docChg>
  </pc:docChgLst>
  <pc:docChgLst>
    <pc:chgData name="Mauranne Debosschere" userId="aa64685a-41d5-4f40-9eb9-0928998344e4" providerId="ADAL" clId="{165152E0-657B-424E-ACEF-AFE8EA2F1166}"/>
    <pc:docChg chg="undo redo custSel addSld delSld modSld sldOrd addMainMaster delMainMaster">
      <pc:chgData name="Mauranne Debosschere" userId="aa64685a-41d5-4f40-9eb9-0928998344e4" providerId="ADAL" clId="{165152E0-657B-424E-ACEF-AFE8EA2F1166}" dt="2023-06-23T08:09:11.649" v="7005" actId="20577"/>
      <pc:docMkLst>
        <pc:docMk/>
      </pc:docMkLst>
      <pc:sldChg chg="modSp del mod">
        <pc:chgData name="Mauranne Debosschere" userId="aa64685a-41d5-4f40-9eb9-0928998344e4" providerId="ADAL" clId="{165152E0-657B-424E-ACEF-AFE8EA2F1166}" dt="2023-06-16T09:12:04.780" v="3967" actId="47"/>
        <pc:sldMkLst>
          <pc:docMk/>
          <pc:sldMk cId="0" sldId="256"/>
        </pc:sldMkLst>
        <pc:spChg chg="mod">
          <ac:chgData name="Mauranne Debosschere" userId="aa64685a-41d5-4f40-9eb9-0928998344e4" providerId="ADAL" clId="{165152E0-657B-424E-ACEF-AFE8EA2F1166}" dt="2023-06-15T09:17:34.367" v="626" actId="27636"/>
          <ac:spMkLst>
            <pc:docMk/>
            <pc:sldMk cId="0" sldId="256"/>
            <ac:spMk id="74" creationId="{00000000-0000-0000-0000-000000000000}"/>
          </ac:spMkLst>
        </pc:spChg>
      </pc:sldChg>
      <pc:sldChg chg="modSp mod">
        <pc:chgData name="Mauranne Debosschere" userId="aa64685a-41d5-4f40-9eb9-0928998344e4" providerId="ADAL" clId="{165152E0-657B-424E-ACEF-AFE8EA2F1166}" dt="2023-06-21T09:24:07.087" v="6682" actId="113"/>
        <pc:sldMkLst>
          <pc:docMk/>
          <pc:sldMk cId="2879243090" sldId="258"/>
        </pc:sldMkLst>
        <pc:spChg chg="mod">
          <ac:chgData name="Mauranne Debosschere" userId="aa64685a-41d5-4f40-9eb9-0928998344e4" providerId="ADAL" clId="{165152E0-657B-424E-ACEF-AFE8EA2F1166}" dt="2023-06-21T09:15:34.844" v="6148" actId="404"/>
          <ac:spMkLst>
            <pc:docMk/>
            <pc:sldMk cId="2879243090" sldId="258"/>
            <ac:spMk id="2" creationId="{00000000-0000-0000-0000-000000000000}"/>
          </ac:spMkLst>
        </pc:spChg>
        <pc:spChg chg="mod">
          <ac:chgData name="Mauranne Debosschere" userId="aa64685a-41d5-4f40-9eb9-0928998344e4" providerId="ADAL" clId="{165152E0-657B-424E-ACEF-AFE8EA2F1166}" dt="2023-06-21T09:24:07.087" v="6682" actId="113"/>
          <ac:spMkLst>
            <pc:docMk/>
            <pc:sldMk cId="2879243090" sldId="258"/>
            <ac:spMk id="3" creationId="{00000000-0000-0000-0000-000000000000}"/>
          </ac:spMkLst>
        </pc:spChg>
      </pc:sldChg>
      <pc:sldChg chg="addSp delSp modSp new mod ord">
        <pc:chgData name="Mauranne Debosschere" userId="aa64685a-41d5-4f40-9eb9-0928998344e4" providerId="ADAL" clId="{165152E0-657B-424E-ACEF-AFE8EA2F1166}" dt="2023-06-23T08:09:01.616" v="6991" actId="20577"/>
        <pc:sldMkLst>
          <pc:docMk/>
          <pc:sldMk cId="3518030619" sldId="259"/>
        </pc:sldMkLst>
        <pc:spChg chg="mod">
          <ac:chgData name="Mauranne Debosschere" userId="aa64685a-41d5-4f40-9eb9-0928998344e4" providerId="ADAL" clId="{165152E0-657B-424E-ACEF-AFE8EA2F1166}" dt="2023-06-16T08:58:10.175" v="2033" actId="403"/>
          <ac:spMkLst>
            <pc:docMk/>
            <pc:sldMk cId="3518030619" sldId="259"/>
            <ac:spMk id="2" creationId="{35EB5F6E-2306-0E91-3ED8-7112BA65E8B6}"/>
          </ac:spMkLst>
        </pc:spChg>
        <pc:spChg chg="mod">
          <ac:chgData name="Mauranne Debosschere" userId="aa64685a-41d5-4f40-9eb9-0928998344e4" providerId="ADAL" clId="{165152E0-657B-424E-ACEF-AFE8EA2F1166}" dt="2023-06-23T08:09:01.616" v="6991" actId="20577"/>
          <ac:spMkLst>
            <pc:docMk/>
            <pc:sldMk cId="3518030619" sldId="259"/>
            <ac:spMk id="3" creationId="{A64C1C9A-C31E-307A-E5C1-E84C80D40E3E}"/>
          </ac:spMkLst>
        </pc:spChg>
        <pc:picChg chg="add del mod">
          <ac:chgData name="Mauranne Debosschere" userId="aa64685a-41d5-4f40-9eb9-0928998344e4" providerId="ADAL" clId="{165152E0-657B-424E-ACEF-AFE8EA2F1166}" dt="2023-06-16T08:57:41.572" v="1963" actId="478"/>
          <ac:picMkLst>
            <pc:docMk/>
            <pc:sldMk cId="3518030619" sldId="259"/>
            <ac:picMk id="4" creationId="{E64EA5BB-B0B8-BE7E-E3E1-1C0CC23B21F9}"/>
          </ac:picMkLst>
        </pc:picChg>
      </pc:sldChg>
      <pc:sldChg chg="modSp new mod">
        <pc:chgData name="Mauranne Debosschere" userId="aa64685a-41d5-4f40-9eb9-0928998344e4" providerId="ADAL" clId="{165152E0-657B-424E-ACEF-AFE8EA2F1166}" dt="2023-06-23T06:59:39.701" v="6808" actId="20577"/>
        <pc:sldMkLst>
          <pc:docMk/>
          <pc:sldMk cId="2158917560" sldId="260"/>
        </pc:sldMkLst>
        <pc:spChg chg="mod">
          <ac:chgData name="Mauranne Debosschere" userId="aa64685a-41d5-4f40-9eb9-0928998344e4" providerId="ADAL" clId="{165152E0-657B-424E-ACEF-AFE8EA2F1166}" dt="2023-06-16T09:11:41.519" v="3950" actId="404"/>
          <ac:spMkLst>
            <pc:docMk/>
            <pc:sldMk cId="2158917560" sldId="260"/>
            <ac:spMk id="2" creationId="{77619FD5-2010-0C2C-4591-8C1EC50E194F}"/>
          </ac:spMkLst>
        </pc:spChg>
        <pc:spChg chg="mod">
          <ac:chgData name="Mauranne Debosschere" userId="aa64685a-41d5-4f40-9eb9-0928998344e4" providerId="ADAL" clId="{165152E0-657B-424E-ACEF-AFE8EA2F1166}" dt="2023-06-23T06:59:39.701" v="6808" actId="20577"/>
          <ac:spMkLst>
            <pc:docMk/>
            <pc:sldMk cId="2158917560" sldId="260"/>
            <ac:spMk id="3" creationId="{11AD6190-E34E-1162-14E5-556A24E90B71}"/>
          </ac:spMkLst>
        </pc:spChg>
      </pc:sldChg>
      <pc:sldChg chg="modSp new mod">
        <pc:chgData name="Mauranne Debosschere" userId="aa64685a-41d5-4f40-9eb9-0928998344e4" providerId="ADAL" clId="{165152E0-657B-424E-ACEF-AFE8EA2F1166}" dt="2023-06-21T09:25:40.745" v="6760" actId="20577"/>
        <pc:sldMkLst>
          <pc:docMk/>
          <pc:sldMk cId="3213992726" sldId="261"/>
        </pc:sldMkLst>
        <pc:spChg chg="mod">
          <ac:chgData name="Mauranne Debosschere" userId="aa64685a-41d5-4f40-9eb9-0928998344e4" providerId="ADAL" clId="{165152E0-657B-424E-ACEF-AFE8EA2F1166}" dt="2023-06-14T14:44:55.692" v="146" actId="20577"/>
          <ac:spMkLst>
            <pc:docMk/>
            <pc:sldMk cId="3213992726" sldId="261"/>
            <ac:spMk id="2" creationId="{9D51F66C-DBC9-77C4-A9D9-C4A33EC15E56}"/>
          </ac:spMkLst>
        </pc:spChg>
        <pc:spChg chg="mod">
          <ac:chgData name="Mauranne Debosschere" userId="aa64685a-41d5-4f40-9eb9-0928998344e4" providerId="ADAL" clId="{165152E0-657B-424E-ACEF-AFE8EA2F1166}" dt="2023-06-21T09:25:40.745" v="6760" actId="20577"/>
          <ac:spMkLst>
            <pc:docMk/>
            <pc:sldMk cId="3213992726" sldId="261"/>
            <ac:spMk id="3" creationId="{13A4A329-2C77-0B12-357A-A47FB4201D0D}"/>
          </ac:spMkLst>
        </pc:spChg>
      </pc:sldChg>
      <pc:sldChg chg="modSp new mod ord">
        <pc:chgData name="Mauranne Debosschere" userId="aa64685a-41d5-4f40-9eb9-0928998344e4" providerId="ADAL" clId="{165152E0-657B-424E-ACEF-AFE8EA2F1166}" dt="2023-06-15T09:29:29.014" v="1576" actId="20577"/>
        <pc:sldMkLst>
          <pc:docMk/>
          <pc:sldMk cId="1953279508" sldId="262"/>
        </pc:sldMkLst>
        <pc:spChg chg="mod">
          <ac:chgData name="Mauranne Debosschere" userId="aa64685a-41d5-4f40-9eb9-0928998344e4" providerId="ADAL" clId="{165152E0-657B-424E-ACEF-AFE8EA2F1166}" dt="2023-06-15T09:22:17.063" v="1073" actId="20577"/>
          <ac:spMkLst>
            <pc:docMk/>
            <pc:sldMk cId="1953279508" sldId="262"/>
            <ac:spMk id="2" creationId="{BD314C73-69AE-2F1E-FB6A-63F9B5146534}"/>
          </ac:spMkLst>
        </pc:spChg>
        <pc:spChg chg="mod">
          <ac:chgData name="Mauranne Debosschere" userId="aa64685a-41d5-4f40-9eb9-0928998344e4" providerId="ADAL" clId="{165152E0-657B-424E-ACEF-AFE8EA2F1166}" dt="2023-06-15T09:29:29.014" v="1576" actId="20577"/>
          <ac:spMkLst>
            <pc:docMk/>
            <pc:sldMk cId="1953279508" sldId="262"/>
            <ac:spMk id="3" creationId="{81DF6985-6917-D12F-F6D1-F15ACF0F8C45}"/>
          </ac:spMkLst>
        </pc:spChg>
      </pc:sldChg>
      <pc:sldChg chg="modSp new mod ord">
        <pc:chgData name="Mauranne Debosschere" userId="aa64685a-41d5-4f40-9eb9-0928998344e4" providerId="ADAL" clId="{165152E0-657B-424E-ACEF-AFE8EA2F1166}" dt="2023-06-21T09:22:24.644" v="6654" actId="6549"/>
        <pc:sldMkLst>
          <pc:docMk/>
          <pc:sldMk cId="389736899" sldId="263"/>
        </pc:sldMkLst>
        <pc:spChg chg="mod">
          <ac:chgData name="Mauranne Debosschere" userId="aa64685a-41d5-4f40-9eb9-0928998344e4" providerId="ADAL" clId="{165152E0-657B-424E-ACEF-AFE8EA2F1166}" dt="2023-06-14T14:45:35.036" v="188" actId="20577"/>
          <ac:spMkLst>
            <pc:docMk/>
            <pc:sldMk cId="389736899" sldId="263"/>
            <ac:spMk id="2" creationId="{AE7941A3-C4FB-5F0A-639C-24CC3FD7D8D9}"/>
          </ac:spMkLst>
        </pc:spChg>
        <pc:spChg chg="mod">
          <ac:chgData name="Mauranne Debosschere" userId="aa64685a-41d5-4f40-9eb9-0928998344e4" providerId="ADAL" clId="{165152E0-657B-424E-ACEF-AFE8EA2F1166}" dt="2023-06-21T09:22:24.644" v="6654" actId="6549"/>
          <ac:spMkLst>
            <pc:docMk/>
            <pc:sldMk cId="389736899" sldId="263"/>
            <ac:spMk id="3" creationId="{90598BAF-287B-55D4-4443-759674BE4B29}"/>
          </ac:spMkLst>
        </pc:spChg>
      </pc:sldChg>
      <pc:sldChg chg="addSp delSp modSp new mod ord">
        <pc:chgData name="Mauranne Debosschere" userId="aa64685a-41d5-4f40-9eb9-0928998344e4" providerId="ADAL" clId="{165152E0-657B-424E-ACEF-AFE8EA2F1166}" dt="2023-06-21T09:22:51.834" v="6674" actId="1076"/>
        <pc:sldMkLst>
          <pc:docMk/>
          <pc:sldMk cId="2616980629" sldId="264"/>
        </pc:sldMkLst>
        <pc:spChg chg="mod">
          <ac:chgData name="Mauranne Debosschere" userId="aa64685a-41d5-4f40-9eb9-0928998344e4" providerId="ADAL" clId="{165152E0-657B-424E-ACEF-AFE8EA2F1166}" dt="2023-06-14T14:46:52.250" v="535" actId="20577"/>
          <ac:spMkLst>
            <pc:docMk/>
            <pc:sldMk cId="2616980629" sldId="264"/>
            <ac:spMk id="2" creationId="{116E44AB-DC10-55D1-5A79-279D40DB78B8}"/>
          </ac:spMkLst>
        </pc:spChg>
        <pc:spChg chg="mod">
          <ac:chgData name="Mauranne Debosschere" userId="aa64685a-41d5-4f40-9eb9-0928998344e4" providerId="ADAL" clId="{165152E0-657B-424E-ACEF-AFE8EA2F1166}" dt="2023-06-21T09:22:42.749" v="6673" actId="20577"/>
          <ac:spMkLst>
            <pc:docMk/>
            <pc:sldMk cId="2616980629" sldId="264"/>
            <ac:spMk id="3" creationId="{A120BA2E-E037-8063-5397-76CD2F683F86}"/>
          </ac:spMkLst>
        </pc:spChg>
        <pc:graphicFrameChg chg="add del mod">
          <ac:chgData name="Mauranne Debosschere" userId="aa64685a-41d5-4f40-9eb9-0928998344e4" providerId="ADAL" clId="{165152E0-657B-424E-ACEF-AFE8EA2F1166}" dt="2023-06-21T09:02:50.925" v="5546" actId="3680"/>
          <ac:graphicFrameMkLst>
            <pc:docMk/>
            <pc:sldMk cId="2616980629" sldId="264"/>
            <ac:graphicFrameMk id="4" creationId="{BCD21C7D-CB1F-4D15-937E-9EC0E47E66AE}"/>
          </ac:graphicFrameMkLst>
        </pc:graphicFrameChg>
        <pc:graphicFrameChg chg="add mod modGraphic">
          <ac:chgData name="Mauranne Debosschere" userId="aa64685a-41d5-4f40-9eb9-0928998344e4" providerId="ADAL" clId="{165152E0-657B-424E-ACEF-AFE8EA2F1166}" dt="2023-06-21T09:22:51.834" v="6674" actId="1076"/>
          <ac:graphicFrameMkLst>
            <pc:docMk/>
            <pc:sldMk cId="2616980629" sldId="264"/>
            <ac:graphicFrameMk id="5" creationId="{A96AD899-46C7-D490-E111-469694DFAA66}"/>
          </ac:graphicFrameMkLst>
        </pc:graphicFrameChg>
      </pc:sldChg>
      <pc:sldChg chg="modSp new mod">
        <pc:chgData name="Mauranne Debosschere" userId="aa64685a-41d5-4f40-9eb9-0928998344e4" providerId="ADAL" clId="{165152E0-657B-424E-ACEF-AFE8EA2F1166}" dt="2023-06-21T09:19:36.806" v="6394" actId="6549"/>
        <pc:sldMkLst>
          <pc:docMk/>
          <pc:sldMk cId="199320657" sldId="265"/>
        </pc:sldMkLst>
        <pc:spChg chg="mod">
          <ac:chgData name="Mauranne Debosschere" userId="aa64685a-41d5-4f40-9eb9-0928998344e4" providerId="ADAL" clId="{165152E0-657B-424E-ACEF-AFE8EA2F1166}" dt="2023-06-15T09:26:38.224" v="1381" actId="20577"/>
          <ac:spMkLst>
            <pc:docMk/>
            <pc:sldMk cId="199320657" sldId="265"/>
            <ac:spMk id="2" creationId="{D6CD2580-CAB9-69D6-0E85-A97970FA22B0}"/>
          </ac:spMkLst>
        </pc:spChg>
        <pc:spChg chg="mod">
          <ac:chgData name="Mauranne Debosschere" userId="aa64685a-41d5-4f40-9eb9-0928998344e4" providerId="ADAL" clId="{165152E0-657B-424E-ACEF-AFE8EA2F1166}" dt="2023-06-21T09:19:36.806" v="6394" actId="6549"/>
          <ac:spMkLst>
            <pc:docMk/>
            <pc:sldMk cId="199320657" sldId="265"/>
            <ac:spMk id="3" creationId="{0E7DC763-A38A-AC21-9B03-60E164AC820B}"/>
          </ac:spMkLst>
        </pc:spChg>
      </pc:sldChg>
      <pc:sldChg chg="modSp new del mod">
        <pc:chgData name="Mauranne Debosschere" userId="aa64685a-41d5-4f40-9eb9-0928998344e4" providerId="ADAL" clId="{165152E0-657B-424E-ACEF-AFE8EA2F1166}" dt="2023-06-16T09:00:21.360" v="2463" actId="47"/>
        <pc:sldMkLst>
          <pc:docMk/>
          <pc:sldMk cId="2563579004" sldId="266"/>
        </pc:sldMkLst>
        <pc:spChg chg="mod">
          <ac:chgData name="Mauranne Debosschere" userId="aa64685a-41d5-4f40-9eb9-0928998344e4" providerId="ADAL" clId="{165152E0-657B-424E-ACEF-AFE8EA2F1166}" dt="2023-06-16T09:00:01.916" v="2460" actId="20577"/>
          <ac:spMkLst>
            <pc:docMk/>
            <pc:sldMk cId="2563579004" sldId="266"/>
            <ac:spMk id="2" creationId="{8DD20136-2325-1FD8-CC03-16F6DA5CBC86}"/>
          </ac:spMkLst>
        </pc:spChg>
        <pc:spChg chg="mod">
          <ac:chgData name="Mauranne Debosschere" userId="aa64685a-41d5-4f40-9eb9-0928998344e4" providerId="ADAL" clId="{165152E0-657B-424E-ACEF-AFE8EA2F1166}" dt="2023-06-16T09:00:16.018" v="2462" actId="5793"/>
          <ac:spMkLst>
            <pc:docMk/>
            <pc:sldMk cId="2563579004" sldId="266"/>
            <ac:spMk id="3" creationId="{CB368401-4921-95FA-33D6-661DF7FBBD56}"/>
          </ac:spMkLst>
        </pc:spChg>
      </pc:sldChg>
      <pc:sldChg chg="new del">
        <pc:chgData name="Mauranne Debosschere" userId="aa64685a-41d5-4f40-9eb9-0928998344e4" providerId="ADAL" clId="{165152E0-657B-424E-ACEF-AFE8EA2F1166}" dt="2023-06-16T08:55:55.312" v="1923" actId="47"/>
        <pc:sldMkLst>
          <pc:docMk/>
          <pc:sldMk cId="2626342911" sldId="267"/>
        </pc:sldMkLst>
      </pc:sldChg>
      <pc:sldChg chg="modSp add mod">
        <pc:chgData name="Mauranne Debosschere" userId="aa64685a-41d5-4f40-9eb9-0928998344e4" providerId="ADAL" clId="{165152E0-657B-424E-ACEF-AFE8EA2F1166}" dt="2023-06-21T09:22:58.516" v="6676" actId="6549"/>
        <pc:sldMkLst>
          <pc:docMk/>
          <pc:sldMk cId="2824642265" sldId="268"/>
        </pc:sldMkLst>
        <pc:spChg chg="mod">
          <ac:chgData name="Mauranne Debosschere" userId="aa64685a-41d5-4f40-9eb9-0928998344e4" providerId="ADAL" clId="{165152E0-657B-424E-ACEF-AFE8EA2F1166}" dt="2023-06-21T09:22:58.516" v="6676" actId="6549"/>
          <ac:spMkLst>
            <pc:docMk/>
            <pc:sldMk cId="2824642265" sldId="268"/>
            <ac:spMk id="3" creationId="{A120BA2E-E037-8063-5397-76CD2F683F86}"/>
          </ac:spMkLst>
        </pc:spChg>
      </pc:sldChg>
      <pc:sldChg chg="modSp add mod">
        <pc:chgData name="Mauranne Debosschere" userId="aa64685a-41d5-4f40-9eb9-0928998344e4" providerId="ADAL" clId="{165152E0-657B-424E-ACEF-AFE8EA2F1166}" dt="2023-06-23T08:09:11.649" v="7005" actId="20577"/>
        <pc:sldMkLst>
          <pc:docMk/>
          <pc:sldMk cId="243926603" sldId="269"/>
        </pc:sldMkLst>
        <pc:spChg chg="mod">
          <ac:chgData name="Mauranne Debosschere" userId="aa64685a-41d5-4f40-9eb9-0928998344e4" providerId="ADAL" clId="{165152E0-657B-424E-ACEF-AFE8EA2F1166}" dt="2023-06-23T08:09:11.649" v="7005" actId="20577"/>
          <ac:spMkLst>
            <pc:docMk/>
            <pc:sldMk cId="243926603" sldId="269"/>
            <ac:spMk id="3" creationId="{A64C1C9A-C31E-307A-E5C1-E84C80D40E3E}"/>
          </ac:spMkLst>
        </pc:spChg>
      </pc:sldChg>
      <pc:sldChg chg="add del">
        <pc:chgData name="Mauranne Debosschere" userId="aa64685a-41d5-4f40-9eb9-0928998344e4" providerId="ADAL" clId="{165152E0-657B-424E-ACEF-AFE8EA2F1166}" dt="2023-06-16T09:02:01.441" v="2466" actId="27028"/>
        <pc:sldMkLst>
          <pc:docMk/>
          <pc:sldMk cId="136555657" sldId="270"/>
        </pc:sldMkLst>
      </pc:sldChg>
      <pc:sldChg chg="modSp new mod">
        <pc:chgData name="Mauranne Debosschere" userId="aa64685a-41d5-4f40-9eb9-0928998344e4" providerId="ADAL" clId="{165152E0-657B-424E-ACEF-AFE8EA2F1166}" dt="2023-06-21T09:13:40.163" v="6105" actId="6549"/>
        <pc:sldMkLst>
          <pc:docMk/>
          <pc:sldMk cId="3966437540" sldId="270"/>
        </pc:sldMkLst>
        <pc:spChg chg="mod">
          <ac:chgData name="Mauranne Debosschere" userId="aa64685a-41d5-4f40-9eb9-0928998344e4" providerId="ADAL" clId="{165152E0-657B-424E-ACEF-AFE8EA2F1166}" dt="2023-06-16T09:02:36.672" v="2490" actId="20577"/>
          <ac:spMkLst>
            <pc:docMk/>
            <pc:sldMk cId="3966437540" sldId="270"/>
            <ac:spMk id="2" creationId="{CA8067D5-9E3C-9D84-8009-2D70135711C8}"/>
          </ac:spMkLst>
        </pc:spChg>
        <pc:spChg chg="mod">
          <ac:chgData name="Mauranne Debosschere" userId="aa64685a-41d5-4f40-9eb9-0928998344e4" providerId="ADAL" clId="{165152E0-657B-424E-ACEF-AFE8EA2F1166}" dt="2023-06-21T09:13:40.163" v="6105" actId="6549"/>
          <ac:spMkLst>
            <pc:docMk/>
            <pc:sldMk cId="3966437540" sldId="270"/>
            <ac:spMk id="3" creationId="{79F8653A-24EB-FBD2-1A30-077DB5F17D55}"/>
          </ac:spMkLst>
        </pc:spChg>
      </pc:sldChg>
      <pc:sldChg chg="modSp new mod">
        <pc:chgData name="Mauranne Debosschere" userId="aa64685a-41d5-4f40-9eb9-0928998344e4" providerId="ADAL" clId="{165152E0-657B-424E-ACEF-AFE8EA2F1166}" dt="2023-06-21T09:23:54.345" v="6681" actId="20577"/>
        <pc:sldMkLst>
          <pc:docMk/>
          <pc:sldMk cId="2135864370" sldId="271"/>
        </pc:sldMkLst>
        <pc:spChg chg="mod">
          <ac:chgData name="Mauranne Debosschere" userId="aa64685a-41d5-4f40-9eb9-0928998344e4" providerId="ADAL" clId="{165152E0-657B-424E-ACEF-AFE8EA2F1166}" dt="2023-06-16T09:04:58.673" v="3123" actId="20577"/>
          <ac:spMkLst>
            <pc:docMk/>
            <pc:sldMk cId="2135864370" sldId="271"/>
            <ac:spMk id="2" creationId="{A32B6393-9C99-FE0F-FEB0-04346F4C10C3}"/>
          </ac:spMkLst>
        </pc:spChg>
        <pc:spChg chg="mod">
          <ac:chgData name="Mauranne Debosschere" userId="aa64685a-41d5-4f40-9eb9-0928998344e4" providerId="ADAL" clId="{165152E0-657B-424E-ACEF-AFE8EA2F1166}" dt="2023-06-21T09:23:54.345" v="6681" actId="20577"/>
          <ac:spMkLst>
            <pc:docMk/>
            <pc:sldMk cId="2135864370" sldId="271"/>
            <ac:spMk id="3" creationId="{FA937294-89D8-0AA1-3357-35BFE96F7F60}"/>
          </ac:spMkLst>
        </pc:spChg>
      </pc:sldChg>
      <pc:sldChg chg="add del">
        <pc:chgData name="Mauranne Debosschere" userId="aa64685a-41d5-4f40-9eb9-0928998344e4" providerId="ADAL" clId="{165152E0-657B-424E-ACEF-AFE8EA2F1166}" dt="2023-06-16T09:02:01.441" v="2466" actId="27028"/>
        <pc:sldMkLst>
          <pc:docMk/>
          <pc:sldMk cId="2944828124" sldId="271"/>
        </pc:sldMkLst>
      </pc:sldChg>
      <pc:sldChg chg="modSp new mod">
        <pc:chgData name="Mauranne Debosschere" userId="aa64685a-41d5-4f40-9eb9-0928998344e4" providerId="ADAL" clId="{165152E0-657B-424E-ACEF-AFE8EA2F1166}" dt="2023-06-16T09:16:24.042" v="3969" actId="20577"/>
        <pc:sldMkLst>
          <pc:docMk/>
          <pc:sldMk cId="1119276827" sldId="272"/>
        </pc:sldMkLst>
        <pc:spChg chg="mod">
          <ac:chgData name="Mauranne Debosschere" userId="aa64685a-41d5-4f40-9eb9-0928998344e4" providerId="ADAL" clId="{165152E0-657B-424E-ACEF-AFE8EA2F1166}" dt="2023-06-16T09:05:04.097" v="3144" actId="20577"/>
          <ac:spMkLst>
            <pc:docMk/>
            <pc:sldMk cId="1119276827" sldId="272"/>
            <ac:spMk id="2" creationId="{17C9866B-D100-9EDE-0ECA-45B8EADBC4B9}"/>
          </ac:spMkLst>
        </pc:spChg>
        <pc:spChg chg="mod">
          <ac:chgData name="Mauranne Debosschere" userId="aa64685a-41d5-4f40-9eb9-0928998344e4" providerId="ADAL" clId="{165152E0-657B-424E-ACEF-AFE8EA2F1166}" dt="2023-06-16T09:16:24.042" v="3969" actId="20577"/>
          <ac:spMkLst>
            <pc:docMk/>
            <pc:sldMk cId="1119276827" sldId="272"/>
            <ac:spMk id="3" creationId="{77E9AB5D-F605-4D8E-AD8A-5900EE80474C}"/>
          </ac:spMkLst>
        </pc:spChg>
      </pc:sldChg>
      <pc:sldChg chg="add del">
        <pc:chgData name="Mauranne Debosschere" userId="aa64685a-41d5-4f40-9eb9-0928998344e4" providerId="ADAL" clId="{165152E0-657B-424E-ACEF-AFE8EA2F1166}" dt="2023-06-16T09:02:01.441" v="2466" actId="27028"/>
        <pc:sldMkLst>
          <pc:docMk/>
          <pc:sldMk cId="4184286700" sldId="272"/>
        </pc:sldMkLst>
      </pc:sldChg>
      <pc:sldChg chg="addSp delSp modSp new del mod modClrScheme chgLayout">
        <pc:chgData name="Mauranne Debosschere" userId="aa64685a-41d5-4f40-9eb9-0928998344e4" providerId="ADAL" clId="{165152E0-657B-424E-ACEF-AFE8EA2F1166}" dt="2023-06-16T09:06:11.156" v="3412" actId="47"/>
        <pc:sldMkLst>
          <pc:docMk/>
          <pc:sldMk cId="339588882" sldId="273"/>
        </pc:sldMkLst>
        <pc:spChg chg="del">
          <ac:chgData name="Mauranne Debosschere" userId="aa64685a-41d5-4f40-9eb9-0928998344e4" providerId="ADAL" clId="{165152E0-657B-424E-ACEF-AFE8EA2F1166}" dt="2023-06-16T09:06:00.288" v="3409" actId="26606"/>
          <ac:spMkLst>
            <pc:docMk/>
            <pc:sldMk cId="339588882" sldId="273"/>
            <ac:spMk id="2" creationId="{4E4CAD5D-1E9C-B075-1C68-1F806499E1FB}"/>
          </ac:spMkLst>
        </pc:spChg>
        <pc:spChg chg="del">
          <ac:chgData name="Mauranne Debosschere" userId="aa64685a-41d5-4f40-9eb9-0928998344e4" providerId="ADAL" clId="{165152E0-657B-424E-ACEF-AFE8EA2F1166}" dt="2023-06-16T09:06:00.288" v="3409" actId="26606"/>
          <ac:spMkLst>
            <pc:docMk/>
            <pc:sldMk cId="339588882" sldId="273"/>
            <ac:spMk id="3" creationId="{62BE1690-CE67-2339-88D5-4B6EC7775BC7}"/>
          </ac:spMkLst>
        </pc:spChg>
        <pc:picChg chg="add mod">
          <ac:chgData name="Mauranne Debosschere" userId="aa64685a-41d5-4f40-9eb9-0928998344e4" providerId="ADAL" clId="{165152E0-657B-424E-ACEF-AFE8EA2F1166}" dt="2023-06-16T09:06:00.288" v="3409" actId="26606"/>
          <ac:picMkLst>
            <pc:docMk/>
            <pc:sldMk cId="339588882" sldId="273"/>
            <ac:picMk id="4" creationId="{E13C1374-A4ED-4E9C-0E87-AC01BE72BBF4}"/>
          </ac:picMkLst>
        </pc:picChg>
      </pc:sldChg>
      <pc:sldChg chg="add del">
        <pc:chgData name="Mauranne Debosschere" userId="aa64685a-41d5-4f40-9eb9-0928998344e4" providerId="ADAL" clId="{165152E0-657B-424E-ACEF-AFE8EA2F1166}" dt="2023-06-16T09:02:01.441" v="2466" actId="27028"/>
        <pc:sldMkLst>
          <pc:docMk/>
          <pc:sldMk cId="1574974687" sldId="273"/>
        </pc:sldMkLst>
      </pc:sldChg>
      <pc:sldChg chg="add del">
        <pc:chgData name="Mauranne Debosschere" userId="aa64685a-41d5-4f40-9eb9-0928998344e4" providerId="ADAL" clId="{165152E0-657B-424E-ACEF-AFE8EA2F1166}" dt="2023-06-16T09:02:01.441" v="2466" actId="27028"/>
        <pc:sldMkLst>
          <pc:docMk/>
          <pc:sldMk cId="843085953" sldId="274"/>
        </pc:sldMkLst>
      </pc:sldChg>
      <pc:sldChg chg="addSp modSp new mod setBg">
        <pc:chgData name="Mauranne Debosschere" userId="aa64685a-41d5-4f40-9eb9-0928998344e4" providerId="ADAL" clId="{165152E0-657B-424E-ACEF-AFE8EA2F1166}" dt="2023-06-16T09:06:26.120" v="3417" actId="14100"/>
        <pc:sldMkLst>
          <pc:docMk/>
          <pc:sldMk cId="1824558140" sldId="274"/>
        </pc:sldMkLst>
        <pc:picChg chg="add mod">
          <ac:chgData name="Mauranne Debosschere" userId="aa64685a-41d5-4f40-9eb9-0928998344e4" providerId="ADAL" clId="{165152E0-657B-424E-ACEF-AFE8EA2F1166}" dt="2023-06-16T09:06:26.120" v="3417" actId="14100"/>
          <ac:picMkLst>
            <pc:docMk/>
            <pc:sldMk cId="1824558140" sldId="274"/>
            <ac:picMk id="2" creationId="{585470B1-71C9-000B-12D1-EB22179CE345}"/>
          </ac:picMkLst>
        </pc:picChg>
      </pc:sldChg>
      <pc:sldChg chg="addSp delSp modSp add mod ord">
        <pc:chgData name="Mauranne Debosschere" userId="aa64685a-41d5-4f40-9eb9-0928998344e4" providerId="ADAL" clId="{165152E0-657B-424E-ACEF-AFE8EA2F1166}" dt="2023-06-23T08:07:45.004" v="6858"/>
        <pc:sldMkLst>
          <pc:docMk/>
          <pc:sldMk cId="2083643355" sldId="275"/>
        </pc:sldMkLst>
        <pc:spChg chg="mod">
          <ac:chgData name="Mauranne Debosschere" userId="aa64685a-41d5-4f40-9eb9-0928998344e4" providerId="ADAL" clId="{165152E0-657B-424E-ACEF-AFE8EA2F1166}" dt="2023-06-16T09:10:29.153" v="3835" actId="113"/>
          <ac:spMkLst>
            <pc:docMk/>
            <pc:sldMk cId="2083643355" sldId="275"/>
            <ac:spMk id="3" creationId="{77E9AB5D-F605-4D8E-AD8A-5900EE80474C}"/>
          </ac:spMkLst>
        </pc:spChg>
        <pc:spChg chg="add del mod">
          <ac:chgData name="Mauranne Debosschere" userId="aa64685a-41d5-4f40-9eb9-0928998344e4" providerId="ADAL" clId="{165152E0-657B-424E-ACEF-AFE8EA2F1166}" dt="2023-06-23T08:07:45.004" v="6858"/>
          <ac:spMkLst>
            <pc:docMk/>
            <pc:sldMk cId="2083643355" sldId="275"/>
            <ac:spMk id="4" creationId="{8B6A48C6-EAF6-6DA4-8542-E436FFF2BC12}"/>
          </ac:spMkLst>
        </pc:spChg>
      </pc:sldChg>
      <pc:sldChg chg="new del">
        <pc:chgData name="Mauranne Debosschere" userId="aa64685a-41d5-4f40-9eb9-0928998344e4" providerId="ADAL" clId="{165152E0-657B-424E-ACEF-AFE8EA2F1166}" dt="2023-06-16T09:06:38.974" v="3419" actId="47"/>
        <pc:sldMkLst>
          <pc:docMk/>
          <pc:sldMk cId="3309464224" sldId="275"/>
        </pc:sldMkLst>
      </pc:sldChg>
      <pc:sldChg chg="modSp add mod ord">
        <pc:chgData name="Mauranne Debosschere" userId="aa64685a-41d5-4f40-9eb9-0928998344e4" providerId="ADAL" clId="{165152E0-657B-424E-ACEF-AFE8EA2F1166}" dt="2023-06-23T06:53:26.108" v="6763"/>
        <pc:sldMkLst>
          <pc:docMk/>
          <pc:sldMk cId="0" sldId="278"/>
        </pc:sldMkLst>
        <pc:spChg chg="mod">
          <ac:chgData name="Mauranne Debosschere" userId="aa64685a-41d5-4f40-9eb9-0928998344e4" providerId="ADAL" clId="{165152E0-657B-424E-ACEF-AFE8EA2F1166}" dt="2023-06-21T09:12:45.213" v="6072" actId="404"/>
          <ac:spMkLst>
            <pc:docMk/>
            <pc:sldMk cId="0" sldId="278"/>
            <ac:spMk id="74" creationId="{00000000-0000-0000-0000-000000000000}"/>
          </ac:spMkLst>
        </pc:spChg>
      </pc:sldChg>
      <pc:sldChg chg="modSp add mod">
        <pc:chgData name="Mauranne Debosschere" userId="aa64685a-41d5-4f40-9eb9-0928998344e4" providerId="ADAL" clId="{165152E0-657B-424E-ACEF-AFE8EA2F1166}" dt="2023-06-21T09:15:43.784" v="6150" actId="404"/>
        <pc:sldMkLst>
          <pc:docMk/>
          <pc:sldMk cId="1756707060" sldId="279"/>
        </pc:sldMkLst>
        <pc:spChg chg="mod">
          <ac:chgData name="Mauranne Debosschere" userId="aa64685a-41d5-4f40-9eb9-0928998344e4" providerId="ADAL" clId="{165152E0-657B-424E-ACEF-AFE8EA2F1166}" dt="2023-06-21T09:15:43.784" v="6150" actId="404"/>
          <ac:spMkLst>
            <pc:docMk/>
            <pc:sldMk cId="1756707060" sldId="279"/>
            <ac:spMk id="2" creationId="{00000000-0000-0000-0000-000000000000}"/>
          </ac:spMkLst>
        </pc:spChg>
        <pc:spChg chg="mod">
          <ac:chgData name="Mauranne Debosschere" userId="aa64685a-41d5-4f40-9eb9-0928998344e4" providerId="ADAL" clId="{165152E0-657B-424E-ACEF-AFE8EA2F1166}" dt="2023-06-21T09:15:00.338" v="6142" actId="20577"/>
          <ac:spMkLst>
            <pc:docMk/>
            <pc:sldMk cId="1756707060" sldId="279"/>
            <ac:spMk id="3" creationId="{00000000-0000-0000-0000-000000000000}"/>
          </ac:spMkLst>
        </pc:spChg>
      </pc:sldChg>
      <pc:sldChg chg="modSp new mod">
        <pc:chgData name="Mauranne Debosschere" userId="aa64685a-41d5-4f40-9eb9-0928998344e4" providerId="ADAL" clId="{165152E0-657B-424E-ACEF-AFE8EA2F1166}" dt="2023-06-21T09:24:50.571" v="6734" actId="20577"/>
        <pc:sldMkLst>
          <pc:docMk/>
          <pc:sldMk cId="3040753590" sldId="280"/>
        </pc:sldMkLst>
        <pc:spChg chg="mod">
          <ac:chgData name="Mauranne Debosschere" userId="aa64685a-41d5-4f40-9eb9-0928998344e4" providerId="ADAL" clId="{165152E0-657B-424E-ACEF-AFE8EA2F1166}" dt="2023-06-21T09:15:52.271" v="6154" actId="404"/>
          <ac:spMkLst>
            <pc:docMk/>
            <pc:sldMk cId="3040753590" sldId="280"/>
            <ac:spMk id="2" creationId="{865CF84D-4147-F58B-8F6F-0E474DBBAB13}"/>
          </ac:spMkLst>
        </pc:spChg>
        <pc:spChg chg="mod">
          <ac:chgData name="Mauranne Debosschere" userId="aa64685a-41d5-4f40-9eb9-0928998344e4" providerId="ADAL" clId="{165152E0-657B-424E-ACEF-AFE8EA2F1166}" dt="2023-06-21T09:24:50.571" v="6734" actId="20577"/>
          <ac:spMkLst>
            <pc:docMk/>
            <pc:sldMk cId="3040753590" sldId="280"/>
            <ac:spMk id="3" creationId="{B7654B50-86B0-B421-F279-583E0950403C}"/>
          </ac:spMkLst>
        </pc:spChg>
      </pc:sldChg>
      <pc:sldChg chg="modSp new mod">
        <pc:chgData name="Mauranne Debosschere" userId="aa64685a-41d5-4f40-9eb9-0928998344e4" providerId="ADAL" clId="{165152E0-657B-424E-ACEF-AFE8EA2F1166}" dt="2023-06-21T09:16:48.501" v="6275" actId="20577"/>
        <pc:sldMkLst>
          <pc:docMk/>
          <pc:sldMk cId="1744950184" sldId="281"/>
        </pc:sldMkLst>
        <pc:spChg chg="mod">
          <ac:chgData name="Mauranne Debosschere" userId="aa64685a-41d5-4f40-9eb9-0928998344e4" providerId="ADAL" clId="{165152E0-657B-424E-ACEF-AFE8EA2F1166}" dt="2023-06-21T09:16:36.103" v="6243" actId="404"/>
          <ac:spMkLst>
            <pc:docMk/>
            <pc:sldMk cId="1744950184" sldId="281"/>
            <ac:spMk id="2" creationId="{C454884A-3C2C-CFF2-B80F-9FC8BFCF8D38}"/>
          </ac:spMkLst>
        </pc:spChg>
        <pc:spChg chg="mod">
          <ac:chgData name="Mauranne Debosschere" userId="aa64685a-41d5-4f40-9eb9-0928998344e4" providerId="ADAL" clId="{165152E0-657B-424E-ACEF-AFE8EA2F1166}" dt="2023-06-21T09:16:48.501" v="6275" actId="20577"/>
          <ac:spMkLst>
            <pc:docMk/>
            <pc:sldMk cId="1744950184" sldId="281"/>
            <ac:spMk id="3" creationId="{4C27CD60-7D48-6DA1-EF28-751B16AC0A71}"/>
          </ac:spMkLst>
        </pc:spChg>
      </pc:sldChg>
      <pc:sldChg chg="modSp new mod">
        <pc:chgData name="Mauranne Debosschere" userId="aa64685a-41d5-4f40-9eb9-0928998344e4" providerId="ADAL" clId="{165152E0-657B-424E-ACEF-AFE8EA2F1166}" dt="2023-06-21T09:17:13.063" v="6351" actId="113"/>
        <pc:sldMkLst>
          <pc:docMk/>
          <pc:sldMk cId="2134909101" sldId="282"/>
        </pc:sldMkLst>
        <pc:spChg chg="mod">
          <ac:chgData name="Mauranne Debosschere" userId="aa64685a-41d5-4f40-9eb9-0928998344e4" providerId="ADAL" clId="{165152E0-657B-424E-ACEF-AFE8EA2F1166}" dt="2023-06-21T09:17:03.886" v="6334" actId="404"/>
          <ac:spMkLst>
            <pc:docMk/>
            <pc:sldMk cId="2134909101" sldId="282"/>
            <ac:spMk id="2" creationId="{3B981C81-5BBC-44BC-CC2E-62BDEA628346}"/>
          </ac:spMkLst>
        </pc:spChg>
        <pc:spChg chg="mod">
          <ac:chgData name="Mauranne Debosschere" userId="aa64685a-41d5-4f40-9eb9-0928998344e4" providerId="ADAL" clId="{165152E0-657B-424E-ACEF-AFE8EA2F1166}" dt="2023-06-21T09:17:13.063" v="6351" actId="113"/>
          <ac:spMkLst>
            <pc:docMk/>
            <pc:sldMk cId="2134909101" sldId="282"/>
            <ac:spMk id="3" creationId="{E62C6C78-6BC9-338B-F517-B7A6EA33DBB0}"/>
          </ac:spMkLst>
        </pc:spChg>
      </pc:sldChg>
      <pc:sldChg chg="modSp new del mod">
        <pc:chgData name="Mauranne Debosschere" userId="aa64685a-41d5-4f40-9eb9-0928998344e4" providerId="ADAL" clId="{165152E0-657B-424E-ACEF-AFE8EA2F1166}" dt="2023-06-21T09:20:16.701" v="6395" actId="47"/>
        <pc:sldMkLst>
          <pc:docMk/>
          <pc:sldMk cId="77400056" sldId="283"/>
        </pc:sldMkLst>
        <pc:spChg chg="mod">
          <ac:chgData name="Mauranne Debosschere" userId="aa64685a-41d5-4f40-9eb9-0928998344e4" providerId="ADAL" clId="{165152E0-657B-424E-ACEF-AFE8EA2F1166}" dt="2023-06-16T09:23:55.847" v="5391" actId="5793"/>
          <ac:spMkLst>
            <pc:docMk/>
            <pc:sldMk cId="77400056" sldId="283"/>
            <ac:spMk id="3" creationId="{C4FE65F4-3416-4A03-0EB9-C14A9CF1A385}"/>
          </ac:spMkLst>
        </pc:spChg>
      </pc:sldChg>
      <pc:sldChg chg="new del">
        <pc:chgData name="Mauranne Debosschere" userId="aa64685a-41d5-4f40-9eb9-0928998344e4" providerId="ADAL" clId="{165152E0-657B-424E-ACEF-AFE8EA2F1166}" dt="2023-06-21T09:19:03.621" v="6389" actId="47"/>
        <pc:sldMkLst>
          <pc:docMk/>
          <pc:sldMk cId="2371903926" sldId="284"/>
        </pc:sldMkLst>
      </pc:sldChg>
      <pc:sldChg chg="addSp modSp new mod">
        <pc:chgData name="Mauranne Debosschere" userId="aa64685a-41d5-4f40-9eb9-0928998344e4" providerId="ADAL" clId="{165152E0-657B-424E-ACEF-AFE8EA2F1166}" dt="2023-06-21T09:19:12.482" v="6392" actId="1076"/>
        <pc:sldMkLst>
          <pc:docMk/>
          <pc:sldMk cId="1560806168" sldId="285"/>
        </pc:sldMkLst>
        <pc:picChg chg="add mod">
          <ac:chgData name="Mauranne Debosschere" userId="aa64685a-41d5-4f40-9eb9-0928998344e4" providerId="ADAL" clId="{165152E0-657B-424E-ACEF-AFE8EA2F1166}" dt="2023-06-21T09:19:12.482" v="6392" actId="1076"/>
          <ac:picMkLst>
            <pc:docMk/>
            <pc:sldMk cId="1560806168" sldId="285"/>
            <ac:picMk id="3" creationId="{FCE0DB55-FC1A-BC35-C0FF-93BF15A99054}"/>
          </ac:picMkLst>
        </pc:picChg>
      </pc:sldChg>
      <pc:sldChg chg="add">
        <pc:chgData name="Mauranne Debosschere" userId="aa64685a-41d5-4f40-9eb9-0928998344e4" providerId="ADAL" clId="{165152E0-657B-424E-ACEF-AFE8EA2F1166}" dt="2023-06-23T06:53:19.652" v="6761"/>
        <pc:sldMkLst>
          <pc:docMk/>
          <pc:sldMk cId="0" sldId="286"/>
        </pc:sldMkLst>
      </pc:sldChg>
      <pc:sldChg chg="add">
        <pc:chgData name="Mauranne Debosschere" userId="aa64685a-41d5-4f40-9eb9-0928998344e4" providerId="ADAL" clId="{165152E0-657B-424E-ACEF-AFE8EA2F1166}" dt="2023-06-23T06:53:19.652" v="6761"/>
        <pc:sldMkLst>
          <pc:docMk/>
          <pc:sldMk cId="3487565984" sldId="317"/>
        </pc:sldMkLst>
      </pc:sldChg>
      <pc:sldChg chg="add">
        <pc:chgData name="Mauranne Debosschere" userId="aa64685a-41d5-4f40-9eb9-0928998344e4" providerId="ADAL" clId="{165152E0-657B-424E-ACEF-AFE8EA2F1166}" dt="2023-06-23T06:53:19.652" v="6761"/>
        <pc:sldMkLst>
          <pc:docMk/>
          <pc:sldMk cId="4284359200" sldId="318"/>
        </pc:sldMkLst>
      </pc:sldChg>
      <pc:sldChg chg="add">
        <pc:chgData name="Mauranne Debosschere" userId="aa64685a-41d5-4f40-9eb9-0928998344e4" providerId="ADAL" clId="{165152E0-657B-424E-ACEF-AFE8EA2F1166}" dt="2023-06-23T06:53:19.652" v="6761"/>
        <pc:sldMkLst>
          <pc:docMk/>
          <pc:sldMk cId="1667907881" sldId="319"/>
        </pc:sldMkLst>
      </pc:sldChg>
      <pc:sldChg chg="modSp add del mod ord">
        <pc:chgData name="Mauranne Debosschere" userId="aa64685a-41d5-4f40-9eb9-0928998344e4" providerId="ADAL" clId="{165152E0-657B-424E-ACEF-AFE8EA2F1166}" dt="2023-06-23T08:05:18.086" v="6838" actId="47"/>
        <pc:sldMkLst>
          <pc:docMk/>
          <pc:sldMk cId="2258107029" sldId="320"/>
        </pc:sldMkLst>
        <pc:spChg chg="mod">
          <ac:chgData name="Mauranne Debosschere" userId="aa64685a-41d5-4f40-9eb9-0928998344e4" providerId="ADAL" clId="{165152E0-657B-424E-ACEF-AFE8EA2F1166}" dt="2023-06-23T08:04:38.358" v="6828" actId="6549"/>
          <ac:spMkLst>
            <pc:docMk/>
            <pc:sldMk cId="2258107029" sldId="320"/>
            <ac:spMk id="2" creationId="{67E67BD7-CF52-DA7B-E231-CC3A3880B77C}"/>
          </ac:spMkLst>
        </pc:spChg>
        <pc:spChg chg="mod">
          <ac:chgData name="Mauranne Debosschere" userId="aa64685a-41d5-4f40-9eb9-0928998344e4" providerId="ADAL" clId="{165152E0-657B-424E-ACEF-AFE8EA2F1166}" dt="2023-06-23T08:05:04.520" v="6835" actId="120"/>
          <ac:spMkLst>
            <pc:docMk/>
            <pc:sldMk cId="2258107029" sldId="320"/>
            <ac:spMk id="3" creationId="{9139739F-5F68-6DAB-28D4-8B81E48D4CE1}"/>
          </ac:spMkLst>
        </pc:spChg>
      </pc:sldChg>
      <pc:sldChg chg="delSp modSp new mod">
        <pc:chgData name="Mauranne Debosschere" userId="aa64685a-41d5-4f40-9eb9-0928998344e4" providerId="ADAL" clId="{165152E0-657B-424E-ACEF-AFE8EA2F1166}" dt="2023-06-23T08:07:37.385" v="6856" actId="1076"/>
        <pc:sldMkLst>
          <pc:docMk/>
          <pc:sldMk cId="2508538790" sldId="320"/>
        </pc:sldMkLst>
        <pc:spChg chg="mod">
          <ac:chgData name="Mauranne Debosschere" userId="aa64685a-41d5-4f40-9eb9-0928998344e4" providerId="ADAL" clId="{165152E0-657B-424E-ACEF-AFE8EA2F1166}" dt="2023-06-23T08:07:37.385" v="6856" actId="1076"/>
          <ac:spMkLst>
            <pc:docMk/>
            <pc:sldMk cId="2508538790" sldId="320"/>
            <ac:spMk id="2" creationId="{8A312FC5-BC10-9BD1-A77C-E92A1D05A57D}"/>
          </ac:spMkLst>
        </pc:spChg>
        <pc:spChg chg="del">
          <ac:chgData name="Mauranne Debosschere" userId="aa64685a-41d5-4f40-9eb9-0928998344e4" providerId="ADAL" clId="{165152E0-657B-424E-ACEF-AFE8EA2F1166}" dt="2023-06-23T08:07:30.617" v="6853" actId="478"/>
          <ac:spMkLst>
            <pc:docMk/>
            <pc:sldMk cId="2508538790" sldId="320"/>
            <ac:spMk id="3" creationId="{B5AE9D7A-7B41-1872-A8C1-39EB6F954933}"/>
          </ac:spMkLst>
        </pc:spChg>
      </pc:sldChg>
      <pc:sldChg chg="modSp new add del mod">
        <pc:chgData name="Mauranne Debosschere" userId="aa64685a-41d5-4f40-9eb9-0928998344e4" providerId="ADAL" clId="{165152E0-657B-424E-ACEF-AFE8EA2F1166}" dt="2023-06-23T08:04:07.048" v="6824" actId="47"/>
        <pc:sldMkLst>
          <pc:docMk/>
          <pc:sldMk cId="4119411669" sldId="320"/>
        </pc:sldMkLst>
        <pc:spChg chg="mod">
          <ac:chgData name="Mauranne Debosschere" userId="aa64685a-41d5-4f40-9eb9-0928998344e4" providerId="ADAL" clId="{165152E0-657B-424E-ACEF-AFE8EA2F1166}" dt="2023-06-23T08:03:09.221" v="6821" actId="20577"/>
          <ac:spMkLst>
            <pc:docMk/>
            <pc:sldMk cId="4119411669" sldId="320"/>
            <ac:spMk id="2" creationId="{406E099E-45AD-9F28-C4E2-B13F2FFCB6C1}"/>
          </ac:spMkLst>
        </pc:spChg>
      </pc:sldChg>
      <pc:sldChg chg="new del">
        <pc:chgData name="Mauranne Debosschere" userId="aa64685a-41d5-4f40-9eb9-0928998344e4" providerId="ADAL" clId="{165152E0-657B-424E-ACEF-AFE8EA2F1166}" dt="2023-06-23T08:07:25.108" v="6841" actId="680"/>
        <pc:sldMkLst>
          <pc:docMk/>
          <pc:sldMk cId="3246622292" sldId="321"/>
        </pc:sldMkLst>
      </pc:sldChg>
      <pc:sldChg chg="addSp delSp modSp new mod">
        <pc:chgData name="Mauranne Debosschere" userId="aa64685a-41d5-4f40-9eb9-0928998344e4" providerId="ADAL" clId="{165152E0-657B-424E-ACEF-AFE8EA2F1166}" dt="2023-06-23T08:07:59.027" v="6904" actId="20577"/>
        <pc:sldMkLst>
          <pc:docMk/>
          <pc:sldMk cId="3439184329" sldId="321"/>
        </pc:sldMkLst>
        <pc:spChg chg="del">
          <ac:chgData name="Mauranne Debosschere" userId="aa64685a-41d5-4f40-9eb9-0928998344e4" providerId="ADAL" clId="{165152E0-657B-424E-ACEF-AFE8EA2F1166}" dt="2023-06-23T08:07:52.042" v="6861" actId="478"/>
          <ac:spMkLst>
            <pc:docMk/>
            <pc:sldMk cId="3439184329" sldId="321"/>
            <ac:spMk id="2" creationId="{066F27E3-E6D2-8C4D-3239-65A21E951FAC}"/>
          </ac:spMkLst>
        </pc:spChg>
        <pc:spChg chg="add mod">
          <ac:chgData name="Mauranne Debosschere" userId="aa64685a-41d5-4f40-9eb9-0928998344e4" providerId="ADAL" clId="{165152E0-657B-424E-ACEF-AFE8EA2F1166}" dt="2023-06-23T08:07:59.027" v="6904" actId="20577"/>
          <ac:spMkLst>
            <pc:docMk/>
            <pc:sldMk cId="3439184329" sldId="321"/>
            <ac:spMk id="3" creationId="{392460E6-D7DE-789A-0FCA-CE793D8543EC}"/>
          </ac:spMkLst>
        </pc:spChg>
      </pc:sldChg>
      <pc:sldChg chg="addSp delSp modSp new mod">
        <pc:chgData name="Mauranne Debosschere" userId="aa64685a-41d5-4f40-9eb9-0928998344e4" providerId="ADAL" clId="{165152E0-657B-424E-ACEF-AFE8EA2F1166}" dt="2023-06-23T08:08:17.403" v="6941" actId="478"/>
        <pc:sldMkLst>
          <pc:docMk/>
          <pc:sldMk cId="2845773144" sldId="322"/>
        </pc:sldMkLst>
        <pc:spChg chg="del">
          <ac:chgData name="Mauranne Debosschere" userId="aa64685a-41d5-4f40-9eb9-0928998344e4" providerId="ADAL" clId="{165152E0-657B-424E-ACEF-AFE8EA2F1166}" dt="2023-06-23T08:08:17.403" v="6941" actId="478"/>
          <ac:spMkLst>
            <pc:docMk/>
            <pc:sldMk cId="2845773144" sldId="322"/>
            <ac:spMk id="2" creationId="{AD8DDBEE-C8B8-9E86-3012-EF9DC7E360A1}"/>
          </ac:spMkLst>
        </pc:spChg>
        <pc:spChg chg="del">
          <ac:chgData name="Mauranne Debosschere" userId="aa64685a-41d5-4f40-9eb9-0928998344e4" providerId="ADAL" clId="{165152E0-657B-424E-ACEF-AFE8EA2F1166}" dt="2023-06-23T08:08:16.215" v="6940" actId="478"/>
          <ac:spMkLst>
            <pc:docMk/>
            <pc:sldMk cId="2845773144" sldId="322"/>
            <ac:spMk id="3" creationId="{AAC374E5-2AA1-8002-2687-FCB5540888F4}"/>
          </ac:spMkLst>
        </pc:spChg>
        <pc:spChg chg="add mod">
          <ac:chgData name="Mauranne Debosschere" userId="aa64685a-41d5-4f40-9eb9-0928998344e4" providerId="ADAL" clId="{165152E0-657B-424E-ACEF-AFE8EA2F1166}" dt="2023-06-23T08:08:13.511" v="6939" actId="20577"/>
          <ac:spMkLst>
            <pc:docMk/>
            <pc:sldMk cId="2845773144" sldId="322"/>
            <ac:spMk id="4" creationId="{5ACAD77D-85CA-8B44-FB1A-9AA86154F071}"/>
          </ac:spMkLst>
        </pc:spChg>
      </pc:sldChg>
      <pc:sldChg chg="addSp delSp modSp new del">
        <pc:chgData name="Mauranne Debosschere" userId="aa64685a-41d5-4f40-9eb9-0928998344e4" providerId="ADAL" clId="{165152E0-657B-424E-ACEF-AFE8EA2F1166}" dt="2023-06-23T08:08:27.763" v="6948" actId="47"/>
        <pc:sldMkLst>
          <pc:docMk/>
          <pc:sldMk cId="1552483218" sldId="323"/>
        </pc:sldMkLst>
        <pc:spChg chg="add del">
          <ac:chgData name="Mauranne Debosschere" userId="aa64685a-41d5-4f40-9eb9-0928998344e4" providerId="ADAL" clId="{165152E0-657B-424E-ACEF-AFE8EA2F1166}" dt="2023-06-23T08:08:23.826" v="6944"/>
          <ac:spMkLst>
            <pc:docMk/>
            <pc:sldMk cId="1552483218" sldId="323"/>
            <ac:spMk id="3" creationId="{65E7971E-B9FC-13BF-9C96-003F8B30D104}"/>
          </ac:spMkLst>
        </pc:spChg>
        <pc:spChg chg="add del mod">
          <ac:chgData name="Mauranne Debosschere" userId="aa64685a-41d5-4f40-9eb9-0928998344e4" providerId="ADAL" clId="{165152E0-657B-424E-ACEF-AFE8EA2F1166}" dt="2023-06-23T08:08:23.826" v="6944"/>
          <ac:spMkLst>
            <pc:docMk/>
            <pc:sldMk cId="1552483218" sldId="323"/>
            <ac:spMk id="4" creationId="{CE62E8A7-0F53-F01E-F439-4DC5EF432E87}"/>
          </ac:spMkLst>
        </pc:spChg>
      </pc:sldChg>
      <pc:sldChg chg="modSp add mod ord">
        <pc:chgData name="Mauranne Debosschere" userId="aa64685a-41d5-4f40-9eb9-0928998344e4" providerId="ADAL" clId="{165152E0-657B-424E-ACEF-AFE8EA2F1166}" dt="2023-06-23T08:08:33.352" v="6969" actId="20577"/>
        <pc:sldMkLst>
          <pc:docMk/>
          <pc:sldMk cId="224670253" sldId="324"/>
        </pc:sldMkLst>
        <pc:spChg chg="mod">
          <ac:chgData name="Mauranne Debosschere" userId="aa64685a-41d5-4f40-9eb9-0928998344e4" providerId="ADAL" clId="{165152E0-657B-424E-ACEF-AFE8EA2F1166}" dt="2023-06-23T08:08:33.352" v="6969" actId="20577"/>
          <ac:spMkLst>
            <pc:docMk/>
            <pc:sldMk cId="224670253" sldId="324"/>
            <ac:spMk id="4" creationId="{5ACAD77D-85CA-8B44-FB1A-9AA86154F071}"/>
          </ac:spMkLst>
        </pc:spChg>
      </pc:sldChg>
      <pc:sldChg chg="add del">
        <pc:chgData name="Mauranne Debosschere" userId="aa64685a-41d5-4f40-9eb9-0928998344e4" providerId="ADAL" clId="{165152E0-657B-424E-ACEF-AFE8EA2F1166}" dt="2023-06-15T09:31:05.758" v="1651"/>
        <pc:sldMkLst>
          <pc:docMk/>
          <pc:sldMk cId="136555657" sldId="402"/>
        </pc:sldMkLst>
      </pc:sldChg>
      <pc:sldChg chg="add del">
        <pc:chgData name="Mauranne Debosschere" userId="aa64685a-41d5-4f40-9eb9-0928998344e4" providerId="ADAL" clId="{165152E0-657B-424E-ACEF-AFE8EA2F1166}" dt="2023-06-15T09:31:05.758" v="1651"/>
        <pc:sldMkLst>
          <pc:docMk/>
          <pc:sldMk cId="2944828124" sldId="403"/>
        </pc:sldMkLst>
      </pc:sldChg>
      <pc:sldChg chg="add del">
        <pc:chgData name="Mauranne Debosschere" userId="aa64685a-41d5-4f40-9eb9-0928998344e4" providerId="ADAL" clId="{165152E0-657B-424E-ACEF-AFE8EA2F1166}" dt="2023-06-15T09:31:05.758" v="1651"/>
        <pc:sldMkLst>
          <pc:docMk/>
          <pc:sldMk cId="4184286700" sldId="411"/>
        </pc:sldMkLst>
      </pc:sldChg>
      <pc:sldChg chg="modSp add del mod">
        <pc:chgData name="Mauranne Debosschere" userId="aa64685a-41d5-4f40-9eb9-0928998344e4" providerId="ADAL" clId="{165152E0-657B-424E-ACEF-AFE8EA2F1166}" dt="2023-06-15T09:31:05.758" v="1651"/>
        <pc:sldMkLst>
          <pc:docMk/>
          <pc:sldMk cId="1574974687" sldId="415"/>
        </pc:sldMkLst>
        <pc:spChg chg="mod">
          <ac:chgData name="Mauranne Debosschere" userId="aa64685a-41d5-4f40-9eb9-0928998344e4" providerId="ADAL" clId="{165152E0-657B-424E-ACEF-AFE8EA2F1166}" dt="2023-06-15T09:31:05.758" v="1651"/>
          <ac:spMkLst>
            <pc:docMk/>
            <pc:sldMk cId="1574974687" sldId="415"/>
            <ac:spMk id="2" creationId="{EDB34F7B-2ADE-98F4-8EC9-E68CEEAFCE11}"/>
          </ac:spMkLst>
        </pc:spChg>
      </pc:sldChg>
      <pc:sldChg chg="add del">
        <pc:chgData name="Mauranne Debosschere" userId="aa64685a-41d5-4f40-9eb9-0928998344e4" providerId="ADAL" clId="{165152E0-657B-424E-ACEF-AFE8EA2F1166}" dt="2023-06-15T09:31:05.758" v="1651"/>
        <pc:sldMkLst>
          <pc:docMk/>
          <pc:sldMk cId="843085953" sldId="416"/>
        </pc:sldMkLst>
      </pc:sldChg>
      <pc:sldMasterChg chg="addSldLayout delSldLayout">
        <pc:chgData name="Mauranne Debosschere" userId="aa64685a-41d5-4f40-9eb9-0928998344e4" providerId="ADAL" clId="{165152E0-657B-424E-ACEF-AFE8EA2F1166}" dt="2023-06-23T08:05:18.086" v="6838" actId="47"/>
        <pc:sldMasterMkLst>
          <pc:docMk/>
          <pc:sldMasterMk cId="0" sldId="2147483672"/>
        </pc:sldMasterMkLst>
        <pc:sldLayoutChg chg="del">
          <pc:chgData name="Mauranne Debosschere" userId="aa64685a-41d5-4f40-9eb9-0928998344e4" providerId="ADAL" clId="{165152E0-657B-424E-ACEF-AFE8EA2F1166}" dt="2023-06-16T09:06:11.156" v="3412" actId="47"/>
          <pc:sldLayoutMkLst>
            <pc:docMk/>
            <pc:sldMasterMk cId="0" sldId="2147483672"/>
            <pc:sldLayoutMk cId="0" sldId="2147483652"/>
          </pc:sldLayoutMkLst>
        </pc:sldLayoutChg>
        <pc:sldLayoutChg chg="add del">
          <pc:chgData name="Mauranne Debosschere" userId="aa64685a-41d5-4f40-9eb9-0928998344e4" providerId="ADAL" clId="{165152E0-657B-424E-ACEF-AFE8EA2F1166}" dt="2023-06-23T08:05:18.086" v="6838" actId="47"/>
          <pc:sldLayoutMkLst>
            <pc:docMk/>
            <pc:sldMasterMk cId="0" sldId="2147483672"/>
            <pc:sldLayoutMk cId="1644343708" sldId="2147483668"/>
          </pc:sldLayoutMkLst>
        </pc:sldLayoutChg>
      </pc:sldMasterChg>
      <pc:sldMasterChg chg="add del addSldLayout delSldLayout">
        <pc:chgData name="Mauranne Debosschere" userId="aa64685a-41d5-4f40-9eb9-0928998344e4" providerId="ADAL" clId="{165152E0-657B-424E-ACEF-AFE8EA2F1166}" dt="2023-06-16T09:02:01.441" v="2466" actId="27028"/>
        <pc:sldMasterMkLst>
          <pc:docMk/>
          <pc:sldMasterMk cId="1457248933" sldId="2147483908"/>
        </pc:sldMasterMkLst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973872132" sldId="2147483832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740547161" sldId="2147483834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783392811" sldId="2147483835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2538876920" sldId="2147483836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974608837" sldId="2147483837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2686852852" sldId="2147483838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2487110570" sldId="2147483839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2573003776" sldId="2147483840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867585153" sldId="2147483841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331615521" sldId="2147483842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527245801" sldId="2147483843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1795972068" sldId="2147483844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2890571511" sldId="2147483845"/>
          </pc:sldLayoutMkLst>
        </pc:sldLayoutChg>
        <pc:sldLayoutChg chg="add del">
          <pc:chgData name="Mauranne Debosschere" userId="aa64685a-41d5-4f40-9eb9-0928998344e4" providerId="ADAL" clId="{165152E0-657B-424E-ACEF-AFE8EA2F1166}" dt="2023-06-16T09:02:01.441" v="2466" actId="27028"/>
          <pc:sldLayoutMkLst>
            <pc:docMk/>
            <pc:sldMasterMk cId="1457248933" sldId="2147483908"/>
            <pc:sldLayoutMk cId="4202385623" sldId="2147483846"/>
          </pc:sldLayoutMkLst>
        </pc:sldLayoutChg>
      </pc:sldMasterChg>
    </pc:docChg>
  </pc:docChgLst>
  <pc:docChgLst>
    <pc:chgData name="Mauranne Debosschere" userId="aa64685a-41d5-4f40-9eb9-0928998344e4" providerId="ADAL" clId="{0F1E5235-5C3C-4D86-BBBF-5F6977DC13DC}"/>
    <pc:docChg chg="undo redo custSel addSld delSld modSld sldOrd">
      <pc:chgData name="Mauranne Debosschere" userId="aa64685a-41d5-4f40-9eb9-0928998344e4" providerId="ADAL" clId="{0F1E5235-5C3C-4D86-BBBF-5F6977DC13DC}" dt="2023-11-17T10:02:56.987" v="5536" actId="113"/>
      <pc:docMkLst>
        <pc:docMk/>
      </pc:docMkLst>
      <pc:sldChg chg="del">
        <pc:chgData name="Mauranne Debosschere" userId="aa64685a-41d5-4f40-9eb9-0928998344e4" providerId="ADAL" clId="{0F1E5235-5C3C-4D86-BBBF-5F6977DC13DC}" dt="2023-11-14T13:45:22.356" v="72" actId="47"/>
        <pc:sldMkLst>
          <pc:docMk/>
          <pc:sldMk cId="3518030619" sldId="259"/>
        </pc:sldMkLst>
      </pc:sldChg>
      <pc:sldChg chg="del">
        <pc:chgData name="Mauranne Debosschere" userId="aa64685a-41d5-4f40-9eb9-0928998344e4" providerId="ADAL" clId="{0F1E5235-5C3C-4D86-BBBF-5F6977DC13DC}" dt="2023-11-14T13:45:20.955" v="67" actId="47"/>
        <pc:sldMkLst>
          <pc:docMk/>
          <pc:sldMk cId="1953279508" sldId="262"/>
        </pc:sldMkLst>
      </pc:sldChg>
      <pc:sldChg chg="modSp add del mod">
        <pc:chgData name="Mauranne Debosschere" userId="aa64685a-41d5-4f40-9eb9-0928998344e4" providerId="ADAL" clId="{0F1E5235-5C3C-4D86-BBBF-5F6977DC13DC}" dt="2023-11-17T09:40:44.828" v="3348" actId="20577"/>
        <pc:sldMkLst>
          <pc:docMk/>
          <pc:sldMk cId="389736899" sldId="263"/>
        </pc:sldMkLst>
        <pc:spChg chg="mod">
          <ac:chgData name="Mauranne Debosschere" userId="aa64685a-41d5-4f40-9eb9-0928998344e4" providerId="ADAL" clId="{0F1E5235-5C3C-4D86-BBBF-5F6977DC13DC}" dt="2023-11-14T13:45:47.532" v="103" actId="20577"/>
          <ac:spMkLst>
            <pc:docMk/>
            <pc:sldMk cId="389736899" sldId="263"/>
            <ac:spMk id="2" creationId="{AE7941A3-C4FB-5F0A-639C-24CC3FD7D8D9}"/>
          </ac:spMkLst>
        </pc:spChg>
        <pc:spChg chg="mod">
          <ac:chgData name="Mauranne Debosschere" userId="aa64685a-41d5-4f40-9eb9-0928998344e4" providerId="ADAL" clId="{0F1E5235-5C3C-4D86-BBBF-5F6977DC13DC}" dt="2023-11-17T09:40:44.828" v="3348" actId="20577"/>
          <ac:spMkLst>
            <pc:docMk/>
            <pc:sldMk cId="389736899" sldId="263"/>
            <ac:spMk id="3" creationId="{90598BAF-287B-55D4-4443-759674BE4B29}"/>
          </ac:spMkLst>
        </pc:spChg>
      </pc:sldChg>
      <pc:sldChg chg="del">
        <pc:chgData name="Mauranne Debosschere" userId="aa64685a-41d5-4f40-9eb9-0928998344e4" providerId="ADAL" clId="{0F1E5235-5C3C-4D86-BBBF-5F6977DC13DC}" dt="2023-11-14T13:45:18.363" v="61" actId="47"/>
        <pc:sldMkLst>
          <pc:docMk/>
          <pc:sldMk cId="2616980629" sldId="264"/>
        </pc:sldMkLst>
      </pc:sldChg>
      <pc:sldChg chg="del">
        <pc:chgData name="Mauranne Debosschere" userId="aa64685a-41d5-4f40-9eb9-0928998344e4" providerId="ADAL" clId="{0F1E5235-5C3C-4D86-BBBF-5F6977DC13DC}" dt="2023-11-14T13:45:24.110" v="78" actId="47"/>
        <pc:sldMkLst>
          <pc:docMk/>
          <pc:sldMk cId="199320657" sldId="265"/>
        </pc:sldMkLst>
      </pc:sldChg>
      <pc:sldChg chg="del">
        <pc:chgData name="Mauranne Debosschere" userId="aa64685a-41d5-4f40-9eb9-0928998344e4" providerId="ADAL" clId="{0F1E5235-5C3C-4D86-BBBF-5F6977DC13DC}" dt="2023-11-14T13:45:19.972" v="64" actId="47"/>
        <pc:sldMkLst>
          <pc:docMk/>
          <pc:sldMk cId="2824642265" sldId="268"/>
        </pc:sldMkLst>
      </pc:sldChg>
      <pc:sldChg chg="del">
        <pc:chgData name="Mauranne Debosschere" userId="aa64685a-41d5-4f40-9eb9-0928998344e4" providerId="ADAL" clId="{0F1E5235-5C3C-4D86-BBBF-5F6977DC13DC}" dt="2023-11-14T13:45:22.616" v="73" actId="47"/>
        <pc:sldMkLst>
          <pc:docMk/>
          <pc:sldMk cId="243926603" sldId="269"/>
        </pc:sldMkLst>
      </pc:sldChg>
      <pc:sldChg chg="del">
        <pc:chgData name="Mauranne Debosschere" userId="aa64685a-41d5-4f40-9eb9-0928998344e4" providerId="ADAL" clId="{0F1E5235-5C3C-4D86-BBBF-5F6977DC13DC}" dt="2023-11-14T13:45:22.923" v="74" actId="47"/>
        <pc:sldMkLst>
          <pc:docMk/>
          <pc:sldMk cId="3966437540" sldId="270"/>
        </pc:sldMkLst>
      </pc:sldChg>
      <pc:sldChg chg="del">
        <pc:chgData name="Mauranne Debosschere" userId="aa64685a-41d5-4f40-9eb9-0928998344e4" providerId="ADAL" clId="{0F1E5235-5C3C-4D86-BBBF-5F6977DC13DC}" dt="2023-11-14T13:45:18.920" v="62" actId="47"/>
        <pc:sldMkLst>
          <pc:docMk/>
          <pc:sldMk cId="2770572307" sldId="271"/>
        </pc:sldMkLst>
      </pc:sldChg>
      <pc:sldChg chg="del">
        <pc:chgData name="Mauranne Debosschere" userId="aa64685a-41d5-4f40-9eb9-0928998344e4" providerId="ADAL" clId="{0F1E5235-5C3C-4D86-BBBF-5F6977DC13DC}" dt="2023-11-14T13:45:23.173" v="75" actId="47"/>
        <pc:sldMkLst>
          <pc:docMk/>
          <pc:sldMk cId="1119276827" sldId="272"/>
        </pc:sldMkLst>
      </pc:sldChg>
      <pc:sldChg chg="del">
        <pc:chgData name="Mauranne Debosschere" userId="aa64685a-41d5-4f40-9eb9-0928998344e4" providerId="ADAL" clId="{0F1E5235-5C3C-4D86-BBBF-5F6977DC13DC}" dt="2023-11-14T13:45:23.429" v="76" actId="47"/>
        <pc:sldMkLst>
          <pc:docMk/>
          <pc:sldMk cId="1824558140" sldId="274"/>
        </pc:sldMkLst>
      </pc:sldChg>
      <pc:sldChg chg="del">
        <pc:chgData name="Mauranne Debosschere" userId="aa64685a-41d5-4f40-9eb9-0928998344e4" providerId="ADAL" clId="{0F1E5235-5C3C-4D86-BBBF-5F6977DC13DC}" dt="2023-11-14T13:45:23.841" v="77" actId="47"/>
        <pc:sldMkLst>
          <pc:docMk/>
          <pc:sldMk cId="2083643355" sldId="275"/>
        </pc:sldMkLst>
      </pc:sldChg>
      <pc:sldChg chg="add del">
        <pc:chgData name="Mauranne Debosschere" userId="aa64685a-41d5-4f40-9eb9-0928998344e4" providerId="ADAL" clId="{0F1E5235-5C3C-4D86-BBBF-5F6977DC13DC}" dt="2023-11-14T13:52:30.190" v="568" actId="47"/>
        <pc:sldMkLst>
          <pc:docMk/>
          <pc:sldMk cId="1962730823" sldId="277"/>
        </pc:sldMkLst>
      </pc:sldChg>
      <pc:sldChg chg="add del">
        <pc:chgData name="Mauranne Debosschere" userId="aa64685a-41d5-4f40-9eb9-0928998344e4" providerId="ADAL" clId="{0F1E5235-5C3C-4D86-BBBF-5F6977DC13DC}" dt="2023-11-14T13:52:57.956" v="570" actId="47"/>
        <pc:sldMkLst>
          <pc:docMk/>
          <pc:sldMk cId="4075905178" sldId="277"/>
        </pc:sldMkLst>
      </pc:sldChg>
      <pc:sldChg chg="del">
        <pc:chgData name="Mauranne Debosschere" userId="aa64685a-41d5-4f40-9eb9-0928998344e4" providerId="ADAL" clId="{0F1E5235-5C3C-4D86-BBBF-5F6977DC13DC}" dt="2023-11-14T13:45:21.548" v="69" actId="47"/>
        <pc:sldMkLst>
          <pc:docMk/>
          <pc:sldMk cId="2258107029" sldId="279"/>
        </pc:sldMkLst>
      </pc:sldChg>
      <pc:sldChg chg="del">
        <pc:chgData name="Mauranne Debosschere" userId="aa64685a-41d5-4f40-9eb9-0928998344e4" providerId="ADAL" clId="{0F1E5235-5C3C-4D86-BBBF-5F6977DC13DC}" dt="2023-11-14T13:45:21.814" v="70" actId="47"/>
        <pc:sldMkLst>
          <pc:docMk/>
          <pc:sldMk cId="539034061" sldId="281"/>
        </pc:sldMkLst>
      </pc:sldChg>
      <pc:sldChg chg="add">
        <pc:chgData name="Mauranne Debosschere" userId="aa64685a-41d5-4f40-9eb9-0928998344e4" providerId="ADAL" clId="{0F1E5235-5C3C-4D86-BBBF-5F6977DC13DC}" dt="2023-11-14T13:52:34.262" v="569"/>
        <pc:sldMkLst>
          <pc:docMk/>
          <pc:sldMk cId="607623782" sldId="283"/>
        </pc:sldMkLst>
      </pc:sldChg>
      <pc:sldChg chg="add del">
        <pc:chgData name="Mauranne Debosschere" userId="aa64685a-41d5-4f40-9eb9-0928998344e4" providerId="ADAL" clId="{0F1E5235-5C3C-4D86-BBBF-5F6977DC13DC}" dt="2023-11-14T13:52:30.190" v="568" actId="47"/>
        <pc:sldMkLst>
          <pc:docMk/>
          <pc:sldMk cId="1806164084" sldId="283"/>
        </pc:sldMkLst>
      </pc:sldChg>
      <pc:sldChg chg="modSp mod">
        <pc:chgData name="Mauranne Debosschere" userId="aa64685a-41d5-4f40-9eb9-0928998344e4" providerId="ADAL" clId="{0F1E5235-5C3C-4D86-BBBF-5F6977DC13DC}" dt="2023-11-14T13:45:11.996" v="60" actId="20577"/>
        <pc:sldMkLst>
          <pc:docMk/>
          <pc:sldMk cId="0" sldId="286"/>
        </pc:sldMkLst>
        <pc:spChg chg="mod">
          <ac:chgData name="Mauranne Debosschere" userId="aa64685a-41d5-4f40-9eb9-0928998344e4" providerId="ADAL" clId="{0F1E5235-5C3C-4D86-BBBF-5F6977DC13DC}" dt="2023-11-14T13:45:11.996" v="60" actId="20577"/>
          <ac:spMkLst>
            <pc:docMk/>
            <pc:sldMk cId="0" sldId="286"/>
            <ac:spMk id="74" creationId="{00000000-0000-0000-0000-000000000000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45:43.784" v="92" actId="680"/>
        <pc:sldMkLst>
          <pc:docMk/>
          <pc:sldMk cId="387506974" sldId="287"/>
        </pc:sldMkLst>
        <pc:spChg chg="mod">
          <ac:chgData name="Mauranne Debosschere" userId="aa64685a-41d5-4f40-9eb9-0928998344e4" providerId="ADAL" clId="{0F1E5235-5C3C-4D86-BBBF-5F6977DC13DC}" dt="2023-11-14T13:45:43.308" v="91" actId="20577"/>
          <ac:spMkLst>
            <pc:docMk/>
            <pc:sldMk cId="387506974" sldId="287"/>
            <ac:spMk id="2" creationId="{0CEB2B14-0E8E-A5A7-EA2F-E7406C91BED7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09:23.637" v="1728" actId="20577"/>
        <pc:sldMkLst>
          <pc:docMk/>
          <pc:sldMk cId="1161126032" sldId="287"/>
        </pc:sldMkLst>
        <pc:spChg chg="mod">
          <ac:chgData name="Mauranne Debosschere" userId="aa64685a-41d5-4f40-9eb9-0928998344e4" providerId="ADAL" clId="{0F1E5235-5C3C-4D86-BBBF-5F6977DC13DC}" dt="2023-11-14T13:57:58.938" v="734" actId="20577"/>
          <ac:spMkLst>
            <pc:docMk/>
            <pc:sldMk cId="1161126032" sldId="287"/>
            <ac:spMk id="2" creationId="{12C7F328-C4EA-1CB6-AE67-6152AF3C2AAA}"/>
          </ac:spMkLst>
        </pc:spChg>
        <pc:spChg chg="mod">
          <ac:chgData name="Mauranne Debosschere" userId="aa64685a-41d5-4f40-9eb9-0928998344e4" providerId="ADAL" clId="{0F1E5235-5C3C-4D86-BBBF-5F6977DC13DC}" dt="2023-11-14T14:09:23.637" v="1728" actId="20577"/>
          <ac:spMkLst>
            <pc:docMk/>
            <pc:sldMk cId="1161126032" sldId="287"/>
            <ac:spMk id="3" creationId="{71C224CE-0773-B71C-E51A-5F8FB525C097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58:53.212" v="853" actId="47"/>
        <pc:sldMkLst>
          <pc:docMk/>
          <pc:sldMk cId="1559181357" sldId="288"/>
        </pc:sldMkLst>
        <pc:spChg chg="mod">
          <ac:chgData name="Mauranne Debosschere" userId="aa64685a-41d5-4f40-9eb9-0928998344e4" providerId="ADAL" clId="{0F1E5235-5C3C-4D86-BBBF-5F6977DC13DC}" dt="2023-11-14T13:46:57.636" v="269" actId="20577"/>
          <ac:spMkLst>
            <pc:docMk/>
            <pc:sldMk cId="1559181357" sldId="288"/>
            <ac:spMk id="2" creationId="{AFAD7F6D-1EBC-C2D8-7233-75A6612A2067}"/>
          </ac:spMkLst>
        </pc:spChg>
      </pc:sldChg>
      <pc:sldChg chg="addSp delSp modSp new del mod modClrScheme chgLayout">
        <pc:chgData name="Mauranne Debosschere" userId="aa64685a-41d5-4f40-9eb9-0928998344e4" providerId="ADAL" clId="{0F1E5235-5C3C-4D86-BBBF-5F6977DC13DC}" dt="2023-11-14T13:59:22.715" v="854" actId="47"/>
        <pc:sldMkLst>
          <pc:docMk/>
          <pc:sldMk cId="2547090338" sldId="289"/>
        </pc:sldMkLst>
        <pc:spChg chg="mod ord">
          <ac:chgData name="Mauranne Debosschere" userId="aa64685a-41d5-4f40-9eb9-0928998344e4" providerId="ADAL" clId="{0F1E5235-5C3C-4D86-BBBF-5F6977DC13DC}" dt="2023-11-14T13:53:38.413" v="578" actId="1076"/>
          <ac:spMkLst>
            <pc:docMk/>
            <pc:sldMk cId="2547090338" sldId="289"/>
            <ac:spMk id="2" creationId="{9C72C67F-9A1C-0378-D02A-9363CF872832}"/>
          </ac:spMkLst>
        </pc:spChg>
        <pc:spChg chg="del">
          <ac:chgData name="Mauranne Debosschere" userId="aa64685a-41d5-4f40-9eb9-0928998344e4" providerId="ADAL" clId="{0F1E5235-5C3C-4D86-BBBF-5F6977DC13DC}" dt="2023-11-14T13:53:15.700" v="572" actId="26606"/>
          <ac:spMkLst>
            <pc:docMk/>
            <pc:sldMk cId="2547090338" sldId="289"/>
            <ac:spMk id="3" creationId="{5392CC1A-63CB-5EA6-31C8-B8E24C88F971}"/>
          </ac:spMkLst>
        </pc:spChg>
        <pc:picChg chg="add mod">
          <ac:chgData name="Mauranne Debosschere" userId="aa64685a-41d5-4f40-9eb9-0928998344e4" providerId="ADAL" clId="{0F1E5235-5C3C-4D86-BBBF-5F6977DC13DC}" dt="2023-11-14T13:53:15.700" v="572" actId="26606"/>
          <ac:picMkLst>
            <pc:docMk/>
            <pc:sldMk cId="2547090338" sldId="289"/>
            <ac:picMk id="4" creationId="{5F9F11DE-0699-1908-677B-6CA5659C09E9}"/>
          </ac:picMkLst>
        </pc:picChg>
      </pc:sldChg>
      <pc:sldChg chg="modSp new del mod">
        <pc:chgData name="Mauranne Debosschere" userId="aa64685a-41d5-4f40-9eb9-0928998344e4" providerId="ADAL" clId="{0F1E5235-5C3C-4D86-BBBF-5F6977DC13DC}" dt="2023-11-14T13:53:58.400" v="579" actId="47"/>
        <pc:sldMkLst>
          <pc:docMk/>
          <pc:sldMk cId="545819345" sldId="290"/>
        </pc:sldMkLst>
        <pc:spChg chg="mod">
          <ac:chgData name="Mauranne Debosschere" userId="aa64685a-41d5-4f40-9eb9-0928998344e4" providerId="ADAL" clId="{0F1E5235-5C3C-4D86-BBBF-5F6977DC13DC}" dt="2023-11-14T13:47:14.956" v="311" actId="20577"/>
          <ac:spMkLst>
            <pc:docMk/>
            <pc:sldMk cId="545819345" sldId="290"/>
            <ac:spMk id="2" creationId="{347E0CED-EB86-23E7-ED32-81E43AE2F1C4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59:38.888" v="861" actId="47"/>
        <pc:sldMkLst>
          <pc:docMk/>
          <pc:sldMk cId="2676515539" sldId="291"/>
        </pc:sldMkLst>
        <pc:spChg chg="mod">
          <ac:chgData name="Mauranne Debosschere" userId="aa64685a-41d5-4f40-9eb9-0928998344e4" providerId="ADAL" clId="{0F1E5235-5C3C-4D86-BBBF-5F6977DC13DC}" dt="2023-11-14T13:47:25.742" v="352" actId="20577"/>
          <ac:spMkLst>
            <pc:docMk/>
            <pc:sldMk cId="2676515539" sldId="291"/>
            <ac:spMk id="2" creationId="{E4B4F829-6A52-8EA5-4466-0C9C79E4F948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59:39.286" v="862" actId="47"/>
        <pc:sldMkLst>
          <pc:docMk/>
          <pc:sldMk cId="67833027" sldId="292"/>
        </pc:sldMkLst>
        <pc:spChg chg="mod">
          <ac:chgData name="Mauranne Debosschere" userId="aa64685a-41d5-4f40-9eb9-0928998344e4" providerId="ADAL" clId="{0F1E5235-5C3C-4D86-BBBF-5F6977DC13DC}" dt="2023-11-14T13:47:30.646" v="374" actId="20577"/>
          <ac:spMkLst>
            <pc:docMk/>
            <pc:sldMk cId="67833027" sldId="292"/>
            <ac:spMk id="2" creationId="{341D5405-DFDE-9C1E-0FDC-79D32E321592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59:40.105" v="863" actId="47"/>
        <pc:sldMkLst>
          <pc:docMk/>
          <pc:sldMk cId="1866213522" sldId="293"/>
        </pc:sldMkLst>
        <pc:spChg chg="mod">
          <ac:chgData name="Mauranne Debosschere" userId="aa64685a-41d5-4f40-9eb9-0928998344e4" providerId="ADAL" clId="{0F1E5235-5C3C-4D86-BBBF-5F6977DC13DC}" dt="2023-11-14T13:47:34.127" v="378" actId="20577"/>
          <ac:spMkLst>
            <pc:docMk/>
            <pc:sldMk cId="1866213522" sldId="293"/>
            <ac:spMk id="2" creationId="{CC5FE131-BEB9-9917-5E20-7ABE81099E20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3:59:41.889" v="864" actId="47"/>
        <pc:sldMkLst>
          <pc:docMk/>
          <pc:sldMk cId="3773528571" sldId="294"/>
        </pc:sldMkLst>
        <pc:spChg chg="mod">
          <ac:chgData name="Mauranne Debosschere" userId="aa64685a-41d5-4f40-9eb9-0928998344e4" providerId="ADAL" clId="{0F1E5235-5C3C-4D86-BBBF-5F6977DC13DC}" dt="2023-11-14T13:47:42.734" v="402" actId="20577"/>
          <ac:spMkLst>
            <pc:docMk/>
            <pc:sldMk cId="3773528571" sldId="294"/>
            <ac:spMk id="2" creationId="{945EBF98-6738-A657-A625-D11DF2014E84}"/>
          </ac:spMkLst>
        </pc:spChg>
      </pc:sldChg>
      <pc:sldChg chg="modSp new del mod">
        <pc:chgData name="Mauranne Debosschere" userId="aa64685a-41d5-4f40-9eb9-0928998344e4" providerId="ADAL" clId="{0F1E5235-5C3C-4D86-BBBF-5F6977DC13DC}" dt="2023-11-14T14:00:41.913" v="876" actId="47"/>
        <pc:sldMkLst>
          <pc:docMk/>
          <pc:sldMk cId="1635961363" sldId="295"/>
        </pc:sldMkLst>
        <pc:spChg chg="mod">
          <ac:chgData name="Mauranne Debosschere" userId="aa64685a-41d5-4f40-9eb9-0928998344e4" providerId="ADAL" clId="{0F1E5235-5C3C-4D86-BBBF-5F6977DC13DC}" dt="2023-11-14T13:48:36.460" v="425" actId="20577"/>
          <ac:spMkLst>
            <pc:docMk/>
            <pc:sldMk cId="1635961363" sldId="295"/>
            <ac:spMk id="2" creationId="{3FBBE66B-B6A4-E1DD-3E6B-D8B9B009713D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01:22.010" v="1004" actId="5793"/>
        <pc:sldMkLst>
          <pc:docMk/>
          <pc:sldMk cId="3021186267" sldId="296"/>
        </pc:sldMkLst>
        <pc:spChg chg="mod">
          <ac:chgData name="Mauranne Debosschere" userId="aa64685a-41d5-4f40-9eb9-0928998344e4" providerId="ADAL" clId="{0F1E5235-5C3C-4D86-BBBF-5F6977DC13DC}" dt="2023-11-14T13:48:46.204" v="448" actId="20577"/>
          <ac:spMkLst>
            <pc:docMk/>
            <pc:sldMk cId="3021186267" sldId="296"/>
            <ac:spMk id="2" creationId="{974667C6-6665-6D89-32A8-C873FF469122}"/>
          </ac:spMkLst>
        </pc:spChg>
        <pc:spChg chg="mod">
          <ac:chgData name="Mauranne Debosschere" userId="aa64685a-41d5-4f40-9eb9-0928998344e4" providerId="ADAL" clId="{0F1E5235-5C3C-4D86-BBBF-5F6977DC13DC}" dt="2023-11-14T14:01:22.010" v="1004" actId="5793"/>
          <ac:spMkLst>
            <pc:docMk/>
            <pc:sldMk cId="3021186267" sldId="296"/>
            <ac:spMk id="3" creationId="{12044BF4-F12D-D116-1E92-0F582FD52829}"/>
          </ac:spMkLst>
        </pc:spChg>
      </pc:sldChg>
      <pc:sldChg chg="modSp new mod">
        <pc:chgData name="Mauranne Debosschere" userId="aa64685a-41d5-4f40-9eb9-0928998344e4" providerId="ADAL" clId="{0F1E5235-5C3C-4D86-BBBF-5F6977DC13DC}" dt="2023-11-17T09:43:57.449" v="3604" actId="20577"/>
        <pc:sldMkLst>
          <pc:docMk/>
          <pc:sldMk cId="1076504757" sldId="297"/>
        </pc:sldMkLst>
        <pc:spChg chg="mod">
          <ac:chgData name="Mauranne Debosschere" userId="aa64685a-41d5-4f40-9eb9-0928998344e4" providerId="ADAL" clId="{0F1E5235-5C3C-4D86-BBBF-5F6977DC13DC}" dt="2023-11-14T13:48:51.844" v="472" actId="20577"/>
          <ac:spMkLst>
            <pc:docMk/>
            <pc:sldMk cId="1076504757" sldId="297"/>
            <ac:spMk id="2" creationId="{B0F2CFD9-D350-6F79-9583-01A95E58B2C6}"/>
          </ac:spMkLst>
        </pc:spChg>
        <pc:spChg chg="mod">
          <ac:chgData name="Mauranne Debosschere" userId="aa64685a-41d5-4f40-9eb9-0928998344e4" providerId="ADAL" clId="{0F1E5235-5C3C-4D86-BBBF-5F6977DC13DC}" dt="2023-11-17T09:43:57.449" v="3604" actId="20577"/>
          <ac:spMkLst>
            <pc:docMk/>
            <pc:sldMk cId="1076504757" sldId="297"/>
            <ac:spMk id="3" creationId="{912C3C59-A76C-355F-EF8A-DE008AF3D27A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04:19.891" v="1634" actId="5793"/>
        <pc:sldMkLst>
          <pc:docMk/>
          <pc:sldMk cId="3677227153" sldId="298"/>
        </pc:sldMkLst>
        <pc:spChg chg="mod">
          <ac:chgData name="Mauranne Debosschere" userId="aa64685a-41d5-4f40-9eb9-0928998344e4" providerId="ADAL" clId="{0F1E5235-5C3C-4D86-BBBF-5F6977DC13DC}" dt="2023-11-14T13:48:56.901" v="498" actId="20577"/>
          <ac:spMkLst>
            <pc:docMk/>
            <pc:sldMk cId="3677227153" sldId="298"/>
            <ac:spMk id="2" creationId="{B68E7DBC-89DD-0254-DEC4-250587A72E78}"/>
          </ac:spMkLst>
        </pc:spChg>
        <pc:spChg chg="mod">
          <ac:chgData name="Mauranne Debosschere" userId="aa64685a-41d5-4f40-9eb9-0928998344e4" providerId="ADAL" clId="{0F1E5235-5C3C-4D86-BBBF-5F6977DC13DC}" dt="2023-11-14T14:04:19.891" v="1634" actId="5793"/>
          <ac:spMkLst>
            <pc:docMk/>
            <pc:sldMk cId="3677227153" sldId="298"/>
            <ac:spMk id="3" creationId="{A57EEB09-551A-A826-34BC-97DF823E499D}"/>
          </ac:spMkLst>
        </pc:spChg>
      </pc:sldChg>
      <pc:sldChg chg="modSp new mod">
        <pc:chgData name="Mauranne Debosschere" userId="aa64685a-41d5-4f40-9eb9-0928998344e4" providerId="ADAL" clId="{0F1E5235-5C3C-4D86-BBBF-5F6977DC13DC}" dt="2023-11-17T09:43:10.535" v="3537" actId="404"/>
        <pc:sldMkLst>
          <pc:docMk/>
          <pc:sldMk cId="3785110927" sldId="299"/>
        </pc:sldMkLst>
        <pc:spChg chg="mod">
          <ac:chgData name="Mauranne Debosschere" userId="aa64685a-41d5-4f40-9eb9-0928998344e4" providerId="ADAL" clId="{0F1E5235-5C3C-4D86-BBBF-5F6977DC13DC}" dt="2023-11-17T09:43:10.535" v="3537" actId="404"/>
          <ac:spMkLst>
            <pc:docMk/>
            <pc:sldMk cId="3785110927" sldId="299"/>
            <ac:spMk id="2" creationId="{45B2B139-EF10-5D58-EF1E-8DDD7AEC1FEB}"/>
          </ac:spMkLst>
        </pc:spChg>
        <pc:spChg chg="mod">
          <ac:chgData name="Mauranne Debosschere" userId="aa64685a-41d5-4f40-9eb9-0928998344e4" providerId="ADAL" clId="{0F1E5235-5C3C-4D86-BBBF-5F6977DC13DC}" dt="2023-11-17T09:43:02.678" v="3532" actId="1076"/>
          <ac:spMkLst>
            <pc:docMk/>
            <pc:sldMk cId="3785110927" sldId="299"/>
            <ac:spMk id="3" creationId="{98A5B106-F059-6384-4C3C-6D785B27F3B1}"/>
          </ac:spMkLst>
        </pc:spChg>
      </pc:sldChg>
      <pc:sldChg chg="modSp new mod">
        <pc:chgData name="Mauranne Debosschere" userId="aa64685a-41d5-4f40-9eb9-0928998344e4" providerId="ADAL" clId="{0F1E5235-5C3C-4D86-BBBF-5F6977DC13DC}" dt="2023-11-17T09:48:31.824" v="3956" actId="122"/>
        <pc:sldMkLst>
          <pc:docMk/>
          <pc:sldMk cId="2434867058" sldId="300"/>
        </pc:sldMkLst>
        <pc:spChg chg="mod">
          <ac:chgData name="Mauranne Debosschere" userId="aa64685a-41d5-4f40-9eb9-0928998344e4" providerId="ADAL" clId="{0F1E5235-5C3C-4D86-BBBF-5F6977DC13DC}" dt="2023-11-14T13:49:11.813" v="529" actId="20577"/>
          <ac:spMkLst>
            <pc:docMk/>
            <pc:sldMk cId="2434867058" sldId="300"/>
            <ac:spMk id="2" creationId="{A925009A-43D4-C02A-4FF8-99E08113E0EF}"/>
          </ac:spMkLst>
        </pc:spChg>
        <pc:spChg chg="mod">
          <ac:chgData name="Mauranne Debosschere" userId="aa64685a-41d5-4f40-9eb9-0928998344e4" providerId="ADAL" clId="{0F1E5235-5C3C-4D86-BBBF-5F6977DC13DC}" dt="2023-11-17T09:48:31.824" v="3956" actId="122"/>
          <ac:spMkLst>
            <pc:docMk/>
            <pc:sldMk cId="2434867058" sldId="300"/>
            <ac:spMk id="3" creationId="{439B11DD-44A0-8246-6ACA-81E44F2E6A95}"/>
          </ac:spMkLst>
        </pc:spChg>
      </pc:sldChg>
      <pc:sldChg chg="modSp new mod">
        <pc:chgData name="Mauranne Debosschere" userId="aa64685a-41d5-4f40-9eb9-0928998344e4" providerId="ADAL" clId="{0F1E5235-5C3C-4D86-BBBF-5F6977DC13DC}" dt="2023-11-17T09:59:10.659" v="4806" actId="6549"/>
        <pc:sldMkLst>
          <pc:docMk/>
          <pc:sldMk cId="1299064946" sldId="301"/>
        </pc:sldMkLst>
        <pc:spChg chg="mod">
          <ac:chgData name="Mauranne Debosschere" userId="aa64685a-41d5-4f40-9eb9-0928998344e4" providerId="ADAL" clId="{0F1E5235-5C3C-4D86-BBBF-5F6977DC13DC}" dt="2023-11-17T09:57:45.397" v="4569" actId="20577"/>
          <ac:spMkLst>
            <pc:docMk/>
            <pc:sldMk cId="1299064946" sldId="301"/>
            <ac:spMk id="2" creationId="{621E3384-5D02-A763-C58E-1384297009C9}"/>
          </ac:spMkLst>
        </pc:spChg>
        <pc:spChg chg="mod">
          <ac:chgData name="Mauranne Debosschere" userId="aa64685a-41d5-4f40-9eb9-0928998344e4" providerId="ADAL" clId="{0F1E5235-5C3C-4D86-BBBF-5F6977DC13DC}" dt="2023-11-17T09:59:10.659" v="4806" actId="6549"/>
          <ac:spMkLst>
            <pc:docMk/>
            <pc:sldMk cId="1299064946" sldId="301"/>
            <ac:spMk id="3" creationId="{84594A84-B8E9-A986-36BD-47F5AEE72CF6}"/>
          </ac:spMkLst>
        </pc:spChg>
      </pc:sldChg>
      <pc:sldChg chg="modSp add mod">
        <pc:chgData name="Mauranne Debosschere" userId="aa64685a-41d5-4f40-9eb9-0928998344e4" providerId="ADAL" clId="{0F1E5235-5C3C-4D86-BBBF-5F6977DC13DC}" dt="2023-11-14T14:00:34.700" v="875" actId="1076"/>
        <pc:sldMkLst>
          <pc:docMk/>
          <pc:sldMk cId="59115612" sldId="307"/>
        </pc:sldMkLst>
        <pc:spChg chg="mod">
          <ac:chgData name="Mauranne Debosschere" userId="aa64685a-41d5-4f40-9eb9-0928998344e4" providerId="ADAL" clId="{0F1E5235-5C3C-4D86-BBBF-5F6977DC13DC}" dt="2023-11-14T14:00:34.700" v="875" actId="1076"/>
          <ac:spMkLst>
            <pc:docMk/>
            <pc:sldMk cId="59115612" sldId="307"/>
            <ac:spMk id="17" creationId="{95E880DF-5095-D11F-C8EA-EC2AFA486866}"/>
          </ac:spMkLst>
        </pc:spChg>
        <pc:spChg chg="mod">
          <ac:chgData name="Mauranne Debosschere" userId="aa64685a-41d5-4f40-9eb9-0928998344e4" providerId="ADAL" clId="{0F1E5235-5C3C-4D86-BBBF-5F6977DC13DC}" dt="2023-11-14T14:00:24.461" v="873" actId="1076"/>
          <ac:spMkLst>
            <pc:docMk/>
            <pc:sldMk cId="59115612" sldId="307"/>
            <ac:spMk id="18" creationId="{3BBA45A9-D93A-BF47-7D83-6973FB588FED}"/>
          </ac:spMkLst>
        </pc:spChg>
        <pc:picChg chg="mod">
          <ac:chgData name="Mauranne Debosschere" userId="aa64685a-41d5-4f40-9eb9-0928998344e4" providerId="ADAL" clId="{0F1E5235-5C3C-4D86-BBBF-5F6977DC13DC}" dt="2023-11-14T14:00:19.215" v="872" actId="1076"/>
          <ac:picMkLst>
            <pc:docMk/>
            <pc:sldMk cId="59115612" sldId="307"/>
            <ac:picMk id="3074" creationId="{F8F01B79-30F8-F9FA-FBBA-3FA93F55259D}"/>
          </ac:picMkLst>
        </pc:picChg>
      </pc:sldChg>
      <pc:sldChg chg="add ord setBg">
        <pc:chgData name="Mauranne Debosschere" userId="aa64685a-41d5-4f40-9eb9-0928998344e4" providerId="ADAL" clId="{0F1E5235-5C3C-4D86-BBBF-5F6977DC13DC}" dt="2023-11-14T13:51:38.002" v="565"/>
        <pc:sldMkLst>
          <pc:docMk/>
          <pc:sldMk cId="1165463258" sldId="311"/>
        </pc:sldMkLst>
      </pc:sldChg>
      <pc:sldChg chg="new del">
        <pc:chgData name="Mauranne Debosschere" userId="aa64685a-41d5-4f40-9eb9-0928998344e4" providerId="ADAL" clId="{0F1E5235-5C3C-4D86-BBBF-5F6977DC13DC}" dt="2023-11-14T13:59:29.937" v="857" actId="47"/>
        <pc:sldMkLst>
          <pc:docMk/>
          <pc:sldMk cId="2528968258" sldId="312"/>
        </pc:sldMkLst>
      </pc:sldChg>
      <pc:sldChg chg="modSp new mod">
        <pc:chgData name="Mauranne Debosschere" userId="aa64685a-41d5-4f40-9eb9-0928998344e4" providerId="ADAL" clId="{0F1E5235-5C3C-4D86-BBBF-5F6977DC13DC}" dt="2023-11-17T09:39:57.189" v="3241" actId="20577"/>
        <pc:sldMkLst>
          <pc:docMk/>
          <pc:sldMk cId="3174691488" sldId="312"/>
        </pc:sldMkLst>
        <pc:spChg chg="mod">
          <ac:chgData name="Mauranne Debosschere" userId="aa64685a-41d5-4f40-9eb9-0928998344e4" providerId="ADAL" clId="{0F1E5235-5C3C-4D86-BBBF-5F6977DC13DC}" dt="2023-11-14T14:25:58.240" v="2881" actId="20577"/>
          <ac:spMkLst>
            <pc:docMk/>
            <pc:sldMk cId="3174691488" sldId="312"/>
            <ac:spMk id="2" creationId="{D29EA388-3F83-0DC1-0D67-1E4D2D3300F4}"/>
          </ac:spMkLst>
        </pc:spChg>
        <pc:spChg chg="mod">
          <ac:chgData name="Mauranne Debosschere" userId="aa64685a-41d5-4f40-9eb9-0928998344e4" providerId="ADAL" clId="{0F1E5235-5C3C-4D86-BBBF-5F6977DC13DC}" dt="2023-11-14T14:25:38.089" v="2838" actId="20577"/>
          <ac:spMkLst>
            <pc:docMk/>
            <pc:sldMk cId="3174691488" sldId="312"/>
            <ac:spMk id="3" creationId="{EF6D65D8-D14B-B19C-C8D8-2227E4A82E00}"/>
          </ac:spMkLst>
        </pc:spChg>
        <pc:spChg chg="mod">
          <ac:chgData name="Mauranne Debosschere" userId="aa64685a-41d5-4f40-9eb9-0928998344e4" providerId="ADAL" clId="{0F1E5235-5C3C-4D86-BBBF-5F6977DC13DC}" dt="2023-11-17T09:39:56.394" v="3232" actId="27636"/>
          <ac:spMkLst>
            <pc:docMk/>
            <pc:sldMk cId="3174691488" sldId="312"/>
            <ac:spMk id="4" creationId="{0ABD6871-2DA0-7161-1795-BFA60B626D7D}"/>
          </ac:spMkLst>
        </pc:spChg>
        <pc:spChg chg="mod">
          <ac:chgData name="Mauranne Debosschere" userId="aa64685a-41d5-4f40-9eb9-0928998344e4" providerId="ADAL" clId="{0F1E5235-5C3C-4D86-BBBF-5F6977DC13DC}" dt="2023-11-14T14:25:41.834" v="2846" actId="20577"/>
          <ac:spMkLst>
            <pc:docMk/>
            <pc:sldMk cId="3174691488" sldId="312"/>
            <ac:spMk id="5" creationId="{D4E6F7E3-2741-7E3A-8EBC-EA401FA74798}"/>
          </ac:spMkLst>
        </pc:spChg>
        <pc:spChg chg="mod">
          <ac:chgData name="Mauranne Debosschere" userId="aa64685a-41d5-4f40-9eb9-0928998344e4" providerId="ADAL" clId="{0F1E5235-5C3C-4D86-BBBF-5F6977DC13DC}" dt="2023-11-17T09:39:57.189" v="3241" actId="20577"/>
          <ac:spMkLst>
            <pc:docMk/>
            <pc:sldMk cId="3174691488" sldId="312"/>
            <ac:spMk id="6" creationId="{6EA301F6-2CBD-D4F0-5F59-58734AAE22B6}"/>
          </ac:spMkLst>
        </pc:spChg>
      </pc:sldChg>
      <pc:sldChg chg="new del">
        <pc:chgData name="Mauranne Debosschere" userId="aa64685a-41d5-4f40-9eb9-0928998344e4" providerId="ADAL" clId="{0F1E5235-5C3C-4D86-BBBF-5F6977DC13DC}" dt="2023-11-14T13:59:30.515" v="858" actId="47"/>
        <pc:sldMkLst>
          <pc:docMk/>
          <pc:sldMk cId="89299337" sldId="313"/>
        </pc:sldMkLst>
      </pc:sldChg>
      <pc:sldChg chg="modSp new mod">
        <pc:chgData name="Mauranne Debosschere" userId="aa64685a-41d5-4f40-9eb9-0928998344e4" providerId="ADAL" clId="{0F1E5235-5C3C-4D86-BBBF-5F6977DC13DC}" dt="2023-11-17T09:40:12.579" v="3292" actId="20577"/>
        <pc:sldMkLst>
          <pc:docMk/>
          <pc:sldMk cId="708656488" sldId="313"/>
        </pc:sldMkLst>
        <pc:spChg chg="mod">
          <ac:chgData name="Mauranne Debosschere" userId="aa64685a-41d5-4f40-9eb9-0928998344e4" providerId="ADAL" clId="{0F1E5235-5C3C-4D86-BBBF-5F6977DC13DC}" dt="2023-11-14T14:26:07.001" v="2909" actId="20577"/>
          <ac:spMkLst>
            <pc:docMk/>
            <pc:sldMk cId="708656488" sldId="313"/>
            <ac:spMk id="2" creationId="{6939B0D0-B708-76D0-B288-04C2F1751ACC}"/>
          </ac:spMkLst>
        </pc:spChg>
        <pc:spChg chg="mod">
          <ac:chgData name="Mauranne Debosschere" userId="aa64685a-41d5-4f40-9eb9-0928998344e4" providerId="ADAL" clId="{0F1E5235-5C3C-4D86-BBBF-5F6977DC13DC}" dt="2023-11-14T14:25:48.458" v="2858" actId="20577"/>
          <ac:spMkLst>
            <pc:docMk/>
            <pc:sldMk cId="708656488" sldId="313"/>
            <ac:spMk id="3" creationId="{0C7D66A8-D018-351B-BA42-6A5F71291C32}"/>
          </ac:spMkLst>
        </pc:spChg>
        <pc:spChg chg="mod">
          <ac:chgData name="Mauranne Debosschere" userId="aa64685a-41d5-4f40-9eb9-0928998344e4" providerId="ADAL" clId="{0F1E5235-5C3C-4D86-BBBF-5F6977DC13DC}" dt="2023-11-17T09:40:08.688" v="3273" actId="5793"/>
          <ac:spMkLst>
            <pc:docMk/>
            <pc:sldMk cId="708656488" sldId="313"/>
            <ac:spMk id="4" creationId="{AC7C5C21-C5CF-A5B4-380A-7A1BD211C745}"/>
          </ac:spMkLst>
        </pc:spChg>
        <pc:spChg chg="mod">
          <ac:chgData name="Mauranne Debosschere" userId="aa64685a-41d5-4f40-9eb9-0928998344e4" providerId="ADAL" clId="{0F1E5235-5C3C-4D86-BBBF-5F6977DC13DC}" dt="2023-11-14T14:25:51.218" v="2861" actId="20577"/>
          <ac:spMkLst>
            <pc:docMk/>
            <pc:sldMk cId="708656488" sldId="313"/>
            <ac:spMk id="5" creationId="{8435CD88-8261-6197-FB4E-EB0DE92A46A8}"/>
          </ac:spMkLst>
        </pc:spChg>
        <pc:spChg chg="mod">
          <ac:chgData name="Mauranne Debosschere" userId="aa64685a-41d5-4f40-9eb9-0928998344e4" providerId="ADAL" clId="{0F1E5235-5C3C-4D86-BBBF-5F6977DC13DC}" dt="2023-11-17T09:40:12.579" v="3292" actId="20577"/>
          <ac:spMkLst>
            <pc:docMk/>
            <pc:sldMk cId="708656488" sldId="313"/>
            <ac:spMk id="6" creationId="{25DEA508-C8B6-435D-5A18-01A16AF756C8}"/>
          </ac:spMkLst>
        </pc:spChg>
      </pc:sldChg>
      <pc:sldChg chg="modSp new del mod ord">
        <pc:chgData name="Mauranne Debosschere" userId="aa64685a-41d5-4f40-9eb9-0928998344e4" providerId="ADAL" clId="{0F1E5235-5C3C-4D86-BBBF-5F6977DC13DC}" dt="2023-11-17T09:47:17.388" v="3829" actId="47"/>
        <pc:sldMkLst>
          <pc:docMk/>
          <pc:sldMk cId="2519767112" sldId="314"/>
        </pc:sldMkLst>
        <pc:spChg chg="mod">
          <ac:chgData name="Mauranne Debosschere" userId="aa64685a-41d5-4f40-9eb9-0928998344e4" providerId="ADAL" clId="{0F1E5235-5C3C-4D86-BBBF-5F6977DC13DC}" dt="2023-11-14T14:06:02.042" v="1716" actId="20577"/>
          <ac:spMkLst>
            <pc:docMk/>
            <pc:sldMk cId="2519767112" sldId="314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0F1E5235-5C3C-4D86-BBBF-5F6977DC13DC}" dt="2023-11-17T09:46:41.290" v="3827" actId="27636"/>
          <ac:spMkLst>
            <pc:docMk/>
            <pc:sldMk cId="2519767112" sldId="314"/>
            <ac:spMk id="3" creationId="{3B35A1C7-D645-896A-4A00-D5343E502C13}"/>
          </ac:spMkLst>
        </pc:spChg>
      </pc:sldChg>
      <pc:sldChg chg="modSp new mod">
        <pc:chgData name="Mauranne Debosschere" userId="aa64685a-41d5-4f40-9eb9-0928998344e4" providerId="ADAL" clId="{0F1E5235-5C3C-4D86-BBBF-5F6977DC13DC}" dt="2023-11-17T10:02:56.987" v="5536" actId="113"/>
        <pc:sldMkLst>
          <pc:docMk/>
          <pc:sldMk cId="3921710951" sldId="315"/>
        </pc:sldMkLst>
        <pc:spChg chg="mod">
          <ac:chgData name="Mauranne Debosschere" userId="aa64685a-41d5-4f40-9eb9-0928998344e4" providerId="ADAL" clId="{0F1E5235-5C3C-4D86-BBBF-5F6977DC13DC}" dt="2023-11-14T14:15:30.314" v="2241" actId="20577"/>
          <ac:spMkLst>
            <pc:docMk/>
            <pc:sldMk cId="3921710951" sldId="315"/>
            <ac:spMk id="2" creationId="{916E24AD-6F9D-ED7C-9AD0-ED44002EAC40}"/>
          </ac:spMkLst>
        </pc:spChg>
        <pc:spChg chg="mod">
          <ac:chgData name="Mauranne Debosschere" userId="aa64685a-41d5-4f40-9eb9-0928998344e4" providerId="ADAL" clId="{0F1E5235-5C3C-4D86-BBBF-5F6977DC13DC}" dt="2023-11-17T10:02:56.987" v="5536" actId="113"/>
          <ac:spMkLst>
            <pc:docMk/>
            <pc:sldMk cId="3921710951" sldId="315"/>
            <ac:spMk id="3" creationId="{FA05C067-3F7B-5B36-C15E-4C7D66EEBC1F}"/>
          </ac:spMkLst>
        </pc:spChg>
      </pc:sldChg>
      <pc:sldChg chg="new del">
        <pc:chgData name="Mauranne Debosschere" userId="aa64685a-41d5-4f40-9eb9-0928998344e4" providerId="ADAL" clId="{0F1E5235-5C3C-4D86-BBBF-5F6977DC13DC}" dt="2023-11-14T14:14:41.665" v="2049" actId="680"/>
        <pc:sldMkLst>
          <pc:docMk/>
          <pc:sldMk cId="4262227570" sldId="315"/>
        </pc:sldMkLst>
      </pc:sldChg>
      <pc:sldChg chg="modSp new mod">
        <pc:chgData name="Mauranne Debosschere" userId="aa64685a-41d5-4f40-9eb9-0928998344e4" providerId="ADAL" clId="{0F1E5235-5C3C-4D86-BBBF-5F6977DC13DC}" dt="2023-11-14T14:16:48.532" v="2514" actId="20577"/>
        <pc:sldMkLst>
          <pc:docMk/>
          <pc:sldMk cId="3702359170" sldId="316"/>
        </pc:sldMkLst>
        <pc:spChg chg="mod">
          <ac:chgData name="Mauranne Debosschere" userId="aa64685a-41d5-4f40-9eb9-0928998344e4" providerId="ADAL" clId="{0F1E5235-5C3C-4D86-BBBF-5F6977DC13DC}" dt="2023-11-14T14:15:36.203" v="2261" actId="20577"/>
          <ac:spMkLst>
            <pc:docMk/>
            <pc:sldMk cId="3702359170" sldId="316"/>
            <ac:spMk id="2" creationId="{AEC6992E-1C80-472D-ACE5-45A2A83F1C65}"/>
          </ac:spMkLst>
        </pc:spChg>
        <pc:spChg chg="mod">
          <ac:chgData name="Mauranne Debosschere" userId="aa64685a-41d5-4f40-9eb9-0928998344e4" providerId="ADAL" clId="{0F1E5235-5C3C-4D86-BBBF-5F6977DC13DC}" dt="2023-11-14T14:16:48.532" v="2514" actId="20577"/>
          <ac:spMkLst>
            <pc:docMk/>
            <pc:sldMk cId="3702359170" sldId="316"/>
            <ac:spMk id="3" creationId="{67594E0A-DF25-E208-9574-54D011342FFB}"/>
          </ac:spMkLst>
        </pc:spChg>
      </pc:sldChg>
      <pc:sldChg chg="addSp delSp modSp new mod">
        <pc:chgData name="Mauranne Debosschere" userId="aa64685a-41d5-4f40-9eb9-0928998344e4" providerId="ADAL" clId="{0F1E5235-5C3C-4D86-BBBF-5F6977DC13DC}" dt="2023-11-17T09:53:02.356" v="3958" actId="1076"/>
        <pc:sldMkLst>
          <pc:docMk/>
          <pc:sldMk cId="135698486" sldId="317"/>
        </pc:sldMkLst>
        <pc:spChg chg="mod">
          <ac:chgData name="Mauranne Debosschere" userId="aa64685a-41d5-4f40-9eb9-0928998344e4" providerId="ADAL" clId="{0F1E5235-5C3C-4D86-BBBF-5F6977DC13DC}" dt="2023-11-14T14:18:04.207" v="2537" actId="5793"/>
          <ac:spMkLst>
            <pc:docMk/>
            <pc:sldMk cId="135698486" sldId="317"/>
            <ac:spMk id="2" creationId="{ACA7DCEA-8595-C0DF-803F-50BB877D1BB2}"/>
          </ac:spMkLst>
        </pc:spChg>
        <pc:spChg chg="del">
          <ac:chgData name="Mauranne Debosschere" userId="aa64685a-41d5-4f40-9eb9-0928998344e4" providerId="ADAL" clId="{0F1E5235-5C3C-4D86-BBBF-5F6977DC13DC}" dt="2023-11-14T14:18:21.954" v="2539" actId="478"/>
          <ac:spMkLst>
            <pc:docMk/>
            <pc:sldMk cId="135698486" sldId="317"/>
            <ac:spMk id="3" creationId="{B5F849E4-E345-5D16-6193-FE972EF0BE0C}"/>
          </ac:spMkLst>
        </pc:spChg>
        <pc:picChg chg="add mod">
          <ac:chgData name="Mauranne Debosschere" userId="aa64685a-41d5-4f40-9eb9-0928998344e4" providerId="ADAL" clId="{0F1E5235-5C3C-4D86-BBBF-5F6977DC13DC}" dt="2023-11-17T09:53:02.356" v="3958" actId="1076"/>
          <ac:picMkLst>
            <pc:docMk/>
            <pc:sldMk cId="135698486" sldId="317"/>
            <ac:picMk id="5" creationId="{3C2197E8-77A6-B920-5685-E5BC5C4A0664}"/>
          </ac:picMkLst>
        </pc:picChg>
      </pc:sldChg>
      <pc:sldChg chg="modSp new mod">
        <pc:chgData name="Mauranne Debosschere" userId="aa64685a-41d5-4f40-9eb9-0928998344e4" providerId="ADAL" clId="{0F1E5235-5C3C-4D86-BBBF-5F6977DC13DC}" dt="2023-11-17T09:53:18.426" v="3972" actId="20577"/>
        <pc:sldMkLst>
          <pc:docMk/>
          <pc:sldMk cId="2893115461" sldId="318"/>
        </pc:sldMkLst>
        <pc:spChg chg="mod">
          <ac:chgData name="Mauranne Debosschere" userId="aa64685a-41d5-4f40-9eb9-0928998344e4" providerId="ADAL" clId="{0F1E5235-5C3C-4D86-BBBF-5F6977DC13DC}" dt="2023-11-14T14:18:36.267" v="2553" actId="20577"/>
          <ac:spMkLst>
            <pc:docMk/>
            <pc:sldMk cId="2893115461" sldId="318"/>
            <ac:spMk id="2" creationId="{84406C53-65EE-A1AF-FC1C-D6E164F7AAC0}"/>
          </ac:spMkLst>
        </pc:spChg>
        <pc:spChg chg="mod">
          <ac:chgData name="Mauranne Debosschere" userId="aa64685a-41d5-4f40-9eb9-0928998344e4" providerId="ADAL" clId="{0F1E5235-5C3C-4D86-BBBF-5F6977DC13DC}" dt="2023-11-17T09:53:18.426" v="3972" actId="20577"/>
          <ac:spMkLst>
            <pc:docMk/>
            <pc:sldMk cId="2893115461" sldId="318"/>
            <ac:spMk id="3" creationId="{DEE26612-DEA2-0D13-D6BC-5B91297A6B67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19:11.521" v="2691" actId="20577"/>
        <pc:sldMkLst>
          <pc:docMk/>
          <pc:sldMk cId="146585727" sldId="319"/>
        </pc:sldMkLst>
        <pc:spChg chg="mod">
          <ac:chgData name="Mauranne Debosschere" userId="aa64685a-41d5-4f40-9eb9-0928998344e4" providerId="ADAL" clId="{0F1E5235-5C3C-4D86-BBBF-5F6977DC13DC}" dt="2023-11-14T14:19:11.521" v="2691" actId="20577"/>
          <ac:spMkLst>
            <pc:docMk/>
            <pc:sldMk cId="146585727" sldId="319"/>
            <ac:spMk id="2" creationId="{F1B5E346-870A-820B-F401-CCD8A6B6C2B0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19:23.467" v="2727" actId="20577"/>
        <pc:sldMkLst>
          <pc:docMk/>
          <pc:sldMk cId="2555188933" sldId="320"/>
        </pc:sldMkLst>
        <pc:spChg chg="mod">
          <ac:chgData name="Mauranne Debosschere" userId="aa64685a-41d5-4f40-9eb9-0928998344e4" providerId="ADAL" clId="{0F1E5235-5C3C-4D86-BBBF-5F6977DC13DC}" dt="2023-11-14T14:19:23.467" v="2727" actId="20577"/>
          <ac:spMkLst>
            <pc:docMk/>
            <pc:sldMk cId="2555188933" sldId="320"/>
            <ac:spMk id="2" creationId="{6E5E4C31-A1E7-328E-84A9-6710422DC7D8}"/>
          </ac:spMkLst>
        </pc:spChg>
      </pc:sldChg>
      <pc:sldChg chg="modSp new mod">
        <pc:chgData name="Mauranne Debosschere" userId="aa64685a-41d5-4f40-9eb9-0928998344e4" providerId="ADAL" clId="{0F1E5235-5C3C-4D86-BBBF-5F6977DC13DC}" dt="2023-11-14T14:20:41.706" v="2831" actId="20577"/>
        <pc:sldMkLst>
          <pc:docMk/>
          <pc:sldMk cId="431830544" sldId="321"/>
        </pc:sldMkLst>
        <pc:spChg chg="mod">
          <ac:chgData name="Mauranne Debosschere" userId="aa64685a-41d5-4f40-9eb9-0928998344e4" providerId="ADAL" clId="{0F1E5235-5C3C-4D86-BBBF-5F6977DC13DC}" dt="2023-11-14T14:20:00.900" v="2743" actId="20577"/>
          <ac:spMkLst>
            <pc:docMk/>
            <pc:sldMk cId="431830544" sldId="321"/>
            <ac:spMk id="2" creationId="{DB0EA225-821D-96DE-627A-FC9B66BF4B1E}"/>
          </ac:spMkLst>
        </pc:spChg>
        <pc:spChg chg="mod">
          <ac:chgData name="Mauranne Debosschere" userId="aa64685a-41d5-4f40-9eb9-0928998344e4" providerId="ADAL" clId="{0F1E5235-5C3C-4D86-BBBF-5F6977DC13DC}" dt="2023-11-14T14:20:41.706" v="2831" actId="20577"/>
          <ac:spMkLst>
            <pc:docMk/>
            <pc:sldMk cId="431830544" sldId="321"/>
            <ac:spMk id="3" creationId="{290DC43D-2371-1526-B2F5-B508C413E4BF}"/>
          </ac:spMkLst>
        </pc:spChg>
      </pc:sldChg>
      <pc:sldChg chg="modSp add mod">
        <pc:chgData name="Mauranne Debosschere" userId="aa64685a-41d5-4f40-9eb9-0928998344e4" providerId="ADAL" clId="{0F1E5235-5C3C-4D86-BBBF-5F6977DC13DC}" dt="2023-11-17T09:44:07.589" v="3622" actId="20577"/>
        <pc:sldMkLst>
          <pc:docMk/>
          <pc:sldMk cId="187691579" sldId="322"/>
        </pc:sldMkLst>
        <pc:spChg chg="mod">
          <ac:chgData name="Mauranne Debosschere" userId="aa64685a-41d5-4f40-9eb9-0928998344e4" providerId="ADAL" clId="{0F1E5235-5C3C-4D86-BBBF-5F6977DC13DC}" dt="2023-11-17T09:44:07.589" v="3622" actId="20577"/>
          <ac:spMkLst>
            <pc:docMk/>
            <pc:sldMk cId="187691579" sldId="322"/>
            <ac:spMk id="3" creationId="{912C3C59-A76C-355F-EF8A-DE008AF3D27A}"/>
          </ac:spMkLst>
        </pc:spChg>
      </pc:sldChg>
      <pc:sldChg chg="new del">
        <pc:chgData name="Mauranne Debosschere" userId="aa64685a-41d5-4f40-9eb9-0928998344e4" providerId="ADAL" clId="{0F1E5235-5C3C-4D86-BBBF-5F6977DC13DC}" dt="2023-11-17T09:46:38.053" v="3825" actId="47"/>
        <pc:sldMkLst>
          <pc:docMk/>
          <pc:sldMk cId="386936500" sldId="323"/>
        </pc:sldMkLst>
      </pc:sldChg>
      <pc:sldChg chg="add del">
        <pc:chgData name="Mauranne Debosschere" userId="aa64685a-41d5-4f40-9eb9-0928998344e4" providerId="ADAL" clId="{0F1E5235-5C3C-4D86-BBBF-5F6977DC13DC}" dt="2023-11-17T09:47:17.988" v="3830" actId="47"/>
        <pc:sldMkLst>
          <pc:docMk/>
          <pc:sldMk cId="790181362" sldId="324"/>
        </pc:sldMkLst>
      </pc:sldChg>
      <pc:sldChg chg="modSp add mod">
        <pc:chgData name="Mauranne Debosschere" userId="aa64685a-41d5-4f40-9eb9-0928998344e4" providerId="ADAL" clId="{0F1E5235-5C3C-4D86-BBBF-5F6977DC13DC}" dt="2023-11-17T09:54:08.157" v="4002" actId="20577"/>
        <pc:sldMkLst>
          <pc:docMk/>
          <pc:sldMk cId="1867662897" sldId="325"/>
        </pc:sldMkLst>
        <pc:spChg chg="mod">
          <ac:chgData name="Mauranne Debosschere" userId="aa64685a-41d5-4f40-9eb9-0928998344e4" providerId="ADAL" clId="{0F1E5235-5C3C-4D86-BBBF-5F6977DC13DC}" dt="2023-11-17T09:54:08.157" v="4002" actId="20577"/>
          <ac:spMkLst>
            <pc:docMk/>
            <pc:sldMk cId="1867662897" sldId="325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0F1E5235-5C3C-4D86-BBBF-5F6977DC13DC}" dt="2023-11-17T09:53:57.423" v="4000" actId="20577"/>
          <ac:spMkLst>
            <pc:docMk/>
            <pc:sldMk cId="1867662897" sldId="325"/>
            <ac:spMk id="3" creationId="{3B35A1C7-D645-896A-4A00-D5343E502C13}"/>
          </ac:spMkLst>
        </pc:spChg>
      </pc:sldChg>
      <pc:sldChg chg="modSp add mod">
        <pc:chgData name="Mauranne Debosschere" userId="aa64685a-41d5-4f40-9eb9-0928998344e4" providerId="ADAL" clId="{0F1E5235-5C3C-4D86-BBBF-5F6977DC13DC}" dt="2023-11-17T09:57:03.617" v="4556" actId="20577"/>
        <pc:sldMkLst>
          <pc:docMk/>
          <pc:sldMk cId="795471789" sldId="326"/>
        </pc:sldMkLst>
        <pc:spChg chg="mod">
          <ac:chgData name="Mauranne Debosschere" userId="aa64685a-41d5-4f40-9eb9-0928998344e4" providerId="ADAL" clId="{0F1E5235-5C3C-4D86-BBBF-5F6977DC13DC}" dt="2023-11-17T09:56:20.009" v="4381" actId="20577"/>
          <ac:spMkLst>
            <pc:docMk/>
            <pc:sldMk cId="795471789" sldId="326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0F1E5235-5C3C-4D86-BBBF-5F6977DC13DC}" dt="2023-11-17T09:57:03.617" v="4556" actId="20577"/>
          <ac:spMkLst>
            <pc:docMk/>
            <pc:sldMk cId="795471789" sldId="326"/>
            <ac:spMk id="3" creationId="{3B35A1C7-D645-896A-4A00-D5343E502C13}"/>
          </ac:spMkLst>
        </pc:spChg>
      </pc:sldChg>
      <pc:sldChg chg="del">
        <pc:chgData name="Mauranne Debosschere" userId="aa64685a-41d5-4f40-9eb9-0928998344e4" providerId="ADAL" clId="{0F1E5235-5C3C-4D86-BBBF-5F6977DC13DC}" dt="2023-11-14T13:45:20.307" v="65" actId="47"/>
        <pc:sldMkLst>
          <pc:docMk/>
          <pc:sldMk cId="2853237576" sldId="326"/>
        </pc:sldMkLst>
      </pc:sldChg>
      <pc:sldChg chg="modSp new mod">
        <pc:chgData name="Mauranne Debosschere" userId="aa64685a-41d5-4f40-9eb9-0928998344e4" providerId="ADAL" clId="{0F1E5235-5C3C-4D86-BBBF-5F6977DC13DC}" dt="2023-11-17T09:55:31.968" v="4379" actId="20577"/>
        <pc:sldMkLst>
          <pc:docMk/>
          <pc:sldMk cId="658233539" sldId="327"/>
        </pc:sldMkLst>
        <pc:spChg chg="mod">
          <ac:chgData name="Mauranne Debosschere" userId="aa64685a-41d5-4f40-9eb9-0928998344e4" providerId="ADAL" clId="{0F1E5235-5C3C-4D86-BBBF-5F6977DC13DC}" dt="2023-11-17T09:54:11.487" v="4015" actId="20577"/>
          <ac:spMkLst>
            <pc:docMk/>
            <pc:sldMk cId="658233539" sldId="327"/>
            <ac:spMk id="2" creationId="{69083507-1308-FA47-6E53-1CECDD5F222B}"/>
          </ac:spMkLst>
        </pc:spChg>
        <pc:spChg chg="mod">
          <ac:chgData name="Mauranne Debosschere" userId="aa64685a-41d5-4f40-9eb9-0928998344e4" providerId="ADAL" clId="{0F1E5235-5C3C-4D86-BBBF-5F6977DC13DC}" dt="2023-11-17T09:55:31.968" v="4379" actId="20577"/>
          <ac:spMkLst>
            <pc:docMk/>
            <pc:sldMk cId="658233539" sldId="327"/>
            <ac:spMk id="3" creationId="{7F71FA30-F10A-9253-AFB1-C0797E72A44C}"/>
          </ac:spMkLst>
        </pc:spChg>
      </pc:sldChg>
      <pc:sldChg chg="del">
        <pc:chgData name="Mauranne Debosschere" userId="aa64685a-41d5-4f40-9eb9-0928998344e4" providerId="ADAL" clId="{0F1E5235-5C3C-4D86-BBBF-5F6977DC13DC}" dt="2023-11-14T13:45:20.624" v="66" actId="47"/>
        <pc:sldMkLst>
          <pc:docMk/>
          <pc:sldMk cId="963387210" sldId="327"/>
        </pc:sldMkLst>
      </pc:sldChg>
      <pc:sldChg chg="del">
        <pc:chgData name="Mauranne Debosschere" userId="aa64685a-41d5-4f40-9eb9-0928998344e4" providerId="ADAL" clId="{0F1E5235-5C3C-4D86-BBBF-5F6977DC13DC}" dt="2023-11-14T13:45:21.269" v="68" actId="47"/>
        <pc:sldMkLst>
          <pc:docMk/>
          <pc:sldMk cId="1221383650" sldId="328"/>
        </pc:sldMkLst>
      </pc:sldChg>
      <pc:sldChg chg="addSp modSp new mod">
        <pc:chgData name="Mauranne Debosschere" userId="aa64685a-41d5-4f40-9eb9-0928998344e4" providerId="ADAL" clId="{0F1E5235-5C3C-4D86-BBBF-5F6977DC13DC}" dt="2023-11-17T10:00:14.661" v="4996" actId="1076"/>
        <pc:sldMkLst>
          <pc:docMk/>
          <pc:sldMk cId="2834876315" sldId="328"/>
        </pc:sldMkLst>
        <pc:spChg chg="mod">
          <ac:chgData name="Mauranne Debosschere" userId="aa64685a-41d5-4f40-9eb9-0928998344e4" providerId="ADAL" clId="{0F1E5235-5C3C-4D86-BBBF-5F6977DC13DC}" dt="2023-11-17T09:59:14.457" v="4819" actId="20577"/>
          <ac:spMkLst>
            <pc:docMk/>
            <pc:sldMk cId="2834876315" sldId="328"/>
            <ac:spMk id="2" creationId="{FA2B32C0-D48D-75FF-5B8D-527F53E61D7A}"/>
          </ac:spMkLst>
        </pc:spChg>
        <pc:spChg chg="mod">
          <ac:chgData name="Mauranne Debosschere" userId="aa64685a-41d5-4f40-9eb9-0928998344e4" providerId="ADAL" clId="{0F1E5235-5C3C-4D86-BBBF-5F6977DC13DC}" dt="2023-11-17T09:59:44.747" v="4994" actId="20577"/>
          <ac:spMkLst>
            <pc:docMk/>
            <pc:sldMk cId="2834876315" sldId="328"/>
            <ac:spMk id="3" creationId="{984F8832-30E0-AF1B-6D04-76B57B291126}"/>
          </ac:spMkLst>
        </pc:spChg>
        <pc:picChg chg="add mod">
          <ac:chgData name="Mauranne Debosschere" userId="aa64685a-41d5-4f40-9eb9-0928998344e4" providerId="ADAL" clId="{0F1E5235-5C3C-4D86-BBBF-5F6977DC13DC}" dt="2023-11-17T10:00:14.661" v="4996" actId="1076"/>
          <ac:picMkLst>
            <pc:docMk/>
            <pc:sldMk cId="2834876315" sldId="328"/>
            <ac:picMk id="5" creationId="{D22157EB-174D-C832-6551-E6620425FEC5}"/>
          </ac:picMkLst>
        </pc:picChg>
      </pc:sldChg>
      <pc:sldChg chg="del">
        <pc:chgData name="Mauranne Debosschere" userId="aa64685a-41d5-4f40-9eb9-0928998344e4" providerId="ADAL" clId="{0F1E5235-5C3C-4D86-BBBF-5F6977DC13DC}" dt="2023-11-14T13:45:22.089" v="71" actId="47"/>
        <pc:sldMkLst>
          <pc:docMk/>
          <pc:sldMk cId="2459531822" sldId="329"/>
        </pc:sldMkLst>
      </pc:sldChg>
      <pc:sldChg chg="modSp new mod">
        <pc:chgData name="Mauranne Debosschere" userId="aa64685a-41d5-4f40-9eb9-0928998344e4" providerId="ADAL" clId="{0F1E5235-5C3C-4D86-BBBF-5F6977DC13DC}" dt="2023-11-17T10:01:08.657" v="5214" actId="20577"/>
        <pc:sldMkLst>
          <pc:docMk/>
          <pc:sldMk cId="3730309411" sldId="329"/>
        </pc:sldMkLst>
        <pc:spChg chg="mod">
          <ac:chgData name="Mauranne Debosschere" userId="aa64685a-41d5-4f40-9eb9-0928998344e4" providerId="ADAL" clId="{0F1E5235-5C3C-4D86-BBBF-5F6977DC13DC}" dt="2023-11-17T10:01:08.657" v="5214" actId="20577"/>
          <ac:spMkLst>
            <pc:docMk/>
            <pc:sldMk cId="3730309411" sldId="329"/>
            <ac:spMk id="2" creationId="{E0B8D2CB-17FA-CC48-4335-2B9E80C622ED}"/>
          </ac:spMkLst>
        </pc:spChg>
        <pc:spChg chg="mod">
          <ac:chgData name="Mauranne Debosschere" userId="aa64685a-41d5-4f40-9eb9-0928998344e4" providerId="ADAL" clId="{0F1E5235-5C3C-4D86-BBBF-5F6977DC13DC}" dt="2023-11-17T10:01:02.937" v="5191" actId="20577"/>
          <ac:spMkLst>
            <pc:docMk/>
            <pc:sldMk cId="3730309411" sldId="329"/>
            <ac:spMk id="3" creationId="{45ED2A39-CE90-EC3A-FDC6-D2154D8AFCBD}"/>
          </ac:spMkLst>
        </pc:spChg>
      </pc:sldChg>
      <pc:sldChg chg="modSp new mod">
        <pc:chgData name="Mauranne Debosschere" userId="aa64685a-41d5-4f40-9eb9-0928998344e4" providerId="ADAL" clId="{0F1E5235-5C3C-4D86-BBBF-5F6977DC13DC}" dt="2023-11-17T10:02:14.361" v="5535" actId="20577"/>
        <pc:sldMkLst>
          <pc:docMk/>
          <pc:sldMk cId="476610234" sldId="330"/>
        </pc:sldMkLst>
        <pc:spChg chg="mod">
          <ac:chgData name="Mauranne Debosschere" userId="aa64685a-41d5-4f40-9eb9-0928998344e4" providerId="ADAL" clId="{0F1E5235-5C3C-4D86-BBBF-5F6977DC13DC}" dt="2023-11-17T10:01:22.007" v="5239" actId="20577"/>
          <ac:spMkLst>
            <pc:docMk/>
            <pc:sldMk cId="476610234" sldId="330"/>
            <ac:spMk id="2" creationId="{F8CA3765-F1E5-D564-3701-E84B83C4479C}"/>
          </ac:spMkLst>
        </pc:spChg>
        <pc:spChg chg="mod">
          <ac:chgData name="Mauranne Debosschere" userId="aa64685a-41d5-4f40-9eb9-0928998344e4" providerId="ADAL" clId="{0F1E5235-5C3C-4D86-BBBF-5F6977DC13DC}" dt="2023-11-17T10:02:14.361" v="5535" actId="20577"/>
          <ac:spMkLst>
            <pc:docMk/>
            <pc:sldMk cId="476610234" sldId="330"/>
            <ac:spMk id="3" creationId="{A81C183C-1BEC-E27B-59E0-464799DCEEC4}"/>
          </ac:spMkLst>
        </pc:spChg>
      </pc:sldChg>
      <pc:sldChg chg="del">
        <pc:chgData name="Mauranne Debosschere" userId="aa64685a-41d5-4f40-9eb9-0928998344e4" providerId="ADAL" clId="{0F1E5235-5C3C-4D86-BBBF-5F6977DC13DC}" dt="2023-11-14T13:45:19.624" v="63" actId="47"/>
        <pc:sldMkLst>
          <pc:docMk/>
          <pc:sldMk cId="2527501863" sldId="331"/>
        </pc:sldMkLst>
      </pc:sldChg>
      <pc:sldMasterChg chg="addSldLayout delSldLayout">
        <pc:chgData name="Mauranne Debosschere" userId="aa64685a-41d5-4f40-9eb9-0928998344e4" providerId="ADAL" clId="{0F1E5235-5C3C-4D86-BBBF-5F6977DC13DC}" dt="2023-11-14T13:45:44.330" v="93" actId="47"/>
        <pc:sldMasterMkLst>
          <pc:docMk/>
          <pc:sldMasterMk cId="0" sldId="2147483672"/>
        </pc:sldMasterMkLst>
        <pc:sldLayoutChg chg="del">
          <pc:chgData name="Mauranne Debosschere" userId="aa64685a-41d5-4f40-9eb9-0928998344e4" providerId="ADAL" clId="{0F1E5235-5C3C-4D86-BBBF-5F6977DC13DC}" dt="2023-11-14T13:45:21.548" v="69" actId="47"/>
          <pc:sldLayoutMkLst>
            <pc:docMk/>
            <pc:sldMasterMk cId="0" sldId="2147483672"/>
            <pc:sldLayoutMk cId="135285315" sldId="2147483668"/>
          </pc:sldLayoutMkLst>
        </pc:sldLayoutChg>
        <pc:sldLayoutChg chg="del">
          <pc:chgData name="Mauranne Debosschere" userId="aa64685a-41d5-4f40-9eb9-0928998344e4" providerId="ADAL" clId="{0F1E5235-5C3C-4D86-BBBF-5F6977DC13DC}" dt="2023-11-14T13:45:18.920" v="62" actId="47"/>
          <pc:sldLayoutMkLst>
            <pc:docMk/>
            <pc:sldMasterMk cId="0" sldId="2147483672"/>
            <pc:sldLayoutMk cId="3827242088" sldId="2147483669"/>
          </pc:sldLayoutMkLst>
        </pc:sldLayoutChg>
        <pc:sldLayoutChg chg="add del">
          <pc:chgData name="Mauranne Debosschere" userId="aa64685a-41d5-4f40-9eb9-0928998344e4" providerId="ADAL" clId="{0F1E5235-5C3C-4D86-BBBF-5F6977DC13DC}" dt="2023-11-14T13:45:44.330" v="93" actId="47"/>
          <pc:sldLayoutMkLst>
            <pc:docMk/>
            <pc:sldMasterMk cId="0" sldId="2147483672"/>
            <pc:sldLayoutMk cId="0" sldId="2147483674"/>
          </pc:sldLayoutMkLst>
        </pc:sldLayoutChg>
      </pc:sldMasterChg>
    </pc:docChg>
  </pc:docChgLst>
  <pc:docChgLst>
    <pc:chgData name="Mauranne Debosschere" userId="aa64685a-41d5-4f40-9eb9-0928998344e4" providerId="ADAL" clId="{97314280-E958-4B73-83E6-B74049A36352}"/>
    <pc:docChg chg="undo custSel addSld delSld modSld sldOrd">
      <pc:chgData name="Mauranne Debosschere" userId="aa64685a-41d5-4f40-9eb9-0928998344e4" providerId="ADAL" clId="{97314280-E958-4B73-83E6-B74049A36352}" dt="2023-10-12T12:32:13.998" v="1376" actId="20577"/>
      <pc:docMkLst>
        <pc:docMk/>
      </pc:docMkLst>
      <pc:sldChg chg="add del">
        <pc:chgData name="Mauranne Debosschere" userId="aa64685a-41d5-4f40-9eb9-0928998344e4" providerId="ADAL" clId="{97314280-E958-4B73-83E6-B74049A36352}" dt="2023-10-12T12:25:03.149" v="1323" actId="47"/>
        <pc:sldMkLst>
          <pc:docMk/>
          <pc:sldMk cId="991889636" sldId="256"/>
        </pc:sldMkLst>
      </pc:sldChg>
      <pc:sldChg chg="modSp mod">
        <pc:chgData name="Mauranne Debosschere" userId="aa64685a-41d5-4f40-9eb9-0928998344e4" providerId="ADAL" clId="{97314280-E958-4B73-83E6-B74049A36352}" dt="2023-10-12T12:32:13.998" v="1376" actId="20577"/>
        <pc:sldMkLst>
          <pc:docMk/>
          <pc:sldMk cId="3518030619" sldId="259"/>
        </pc:sldMkLst>
        <pc:spChg chg="mod">
          <ac:chgData name="Mauranne Debosschere" userId="aa64685a-41d5-4f40-9eb9-0928998344e4" providerId="ADAL" clId="{97314280-E958-4B73-83E6-B74049A36352}" dt="2023-10-12T12:32:13.998" v="1376" actId="20577"/>
          <ac:spMkLst>
            <pc:docMk/>
            <pc:sldMk cId="3518030619" sldId="259"/>
            <ac:spMk id="3" creationId="{A64C1C9A-C31E-307A-E5C1-E84C80D40E3E}"/>
          </ac:spMkLst>
        </pc:spChg>
      </pc:sldChg>
      <pc:sldChg chg="del">
        <pc:chgData name="Mauranne Debosschere" userId="aa64685a-41d5-4f40-9eb9-0928998344e4" providerId="ADAL" clId="{97314280-E958-4B73-83E6-B74049A36352}" dt="2023-10-10T12:55:31.739" v="122" actId="47"/>
        <pc:sldMkLst>
          <pc:docMk/>
          <pc:sldMk cId="3544969567" sldId="260"/>
        </pc:sldMkLst>
      </pc:sldChg>
      <pc:sldChg chg="del">
        <pc:chgData name="Mauranne Debosschere" userId="aa64685a-41d5-4f40-9eb9-0928998344e4" providerId="ADAL" clId="{97314280-E958-4B73-83E6-B74049A36352}" dt="2023-10-10T12:55:36.593" v="125" actId="47"/>
        <pc:sldMkLst>
          <pc:docMk/>
          <pc:sldMk cId="3213992726" sldId="261"/>
        </pc:sldMkLst>
      </pc:sldChg>
      <pc:sldChg chg="modSp mod">
        <pc:chgData name="Mauranne Debosschere" userId="aa64685a-41d5-4f40-9eb9-0928998344e4" providerId="ADAL" clId="{97314280-E958-4B73-83E6-B74049A36352}" dt="2023-10-10T13:30:19.828" v="1044" actId="20577"/>
        <pc:sldMkLst>
          <pc:docMk/>
          <pc:sldMk cId="1953279508" sldId="262"/>
        </pc:sldMkLst>
        <pc:spChg chg="mod">
          <ac:chgData name="Mauranne Debosschere" userId="aa64685a-41d5-4f40-9eb9-0928998344e4" providerId="ADAL" clId="{97314280-E958-4B73-83E6-B74049A36352}" dt="2023-10-10T12:57:21.904" v="303" actId="20577"/>
          <ac:spMkLst>
            <pc:docMk/>
            <pc:sldMk cId="1953279508" sldId="262"/>
            <ac:spMk id="2" creationId="{BD314C73-69AE-2F1E-FB6A-63F9B5146534}"/>
          </ac:spMkLst>
        </pc:spChg>
        <pc:spChg chg="mod">
          <ac:chgData name="Mauranne Debosschere" userId="aa64685a-41d5-4f40-9eb9-0928998344e4" providerId="ADAL" clId="{97314280-E958-4B73-83E6-B74049A36352}" dt="2023-10-10T13:30:19.828" v="1044" actId="20577"/>
          <ac:spMkLst>
            <pc:docMk/>
            <pc:sldMk cId="1953279508" sldId="262"/>
            <ac:spMk id="3" creationId="{81DF6985-6917-D12F-F6D1-F15ACF0F8C45}"/>
          </ac:spMkLst>
        </pc:spChg>
      </pc:sldChg>
      <pc:sldChg chg="modSp mod">
        <pc:chgData name="Mauranne Debosschere" userId="aa64685a-41d5-4f40-9eb9-0928998344e4" providerId="ADAL" clId="{97314280-E958-4B73-83E6-B74049A36352}" dt="2023-10-10T12:56:26.295" v="143" actId="20577"/>
        <pc:sldMkLst>
          <pc:docMk/>
          <pc:sldMk cId="389736899" sldId="263"/>
        </pc:sldMkLst>
        <pc:spChg chg="mod">
          <ac:chgData name="Mauranne Debosschere" userId="aa64685a-41d5-4f40-9eb9-0928998344e4" providerId="ADAL" clId="{97314280-E958-4B73-83E6-B74049A36352}" dt="2023-10-10T12:56:26.295" v="143" actId="20577"/>
          <ac:spMkLst>
            <pc:docMk/>
            <pc:sldMk cId="389736899" sldId="263"/>
            <ac:spMk id="2" creationId="{AE7941A3-C4FB-5F0A-639C-24CC3FD7D8D9}"/>
          </ac:spMkLst>
        </pc:spChg>
      </pc:sldChg>
      <pc:sldChg chg="addSp delSp modSp mod ord">
        <pc:chgData name="Mauranne Debosschere" userId="aa64685a-41d5-4f40-9eb9-0928998344e4" providerId="ADAL" clId="{97314280-E958-4B73-83E6-B74049A36352}" dt="2023-10-12T12:26:37.337" v="1354" actId="1076"/>
        <pc:sldMkLst>
          <pc:docMk/>
          <pc:sldMk cId="2616980629" sldId="264"/>
        </pc:sldMkLst>
        <pc:spChg chg="mod">
          <ac:chgData name="Mauranne Debosschere" userId="aa64685a-41d5-4f40-9eb9-0928998344e4" providerId="ADAL" clId="{97314280-E958-4B73-83E6-B74049A36352}" dt="2023-10-10T12:57:12.524" v="290" actId="20577"/>
          <ac:spMkLst>
            <pc:docMk/>
            <pc:sldMk cId="2616980629" sldId="264"/>
            <ac:spMk id="2" creationId="{116E44AB-DC10-55D1-5A79-279D40DB78B8}"/>
          </ac:spMkLst>
        </pc:spChg>
        <pc:spChg chg="mod">
          <ac:chgData name="Mauranne Debosschere" userId="aa64685a-41d5-4f40-9eb9-0928998344e4" providerId="ADAL" clId="{97314280-E958-4B73-83E6-B74049A36352}" dt="2023-10-10T12:51:54.411" v="46" actId="20577"/>
          <ac:spMkLst>
            <pc:docMk/>
            <pc:sldMk cId="2616980629" sldId="264"/>
            <ac:spMk id="3" creationId="{A120BA2E-E037-8063-5397-76CD2F683F86}"/>
          </ac:spMkLst>
        </pc:spChg>
        <pc:graphicFrameChg chg="del mod modGraphic">
          <ac:chgData name="Mauranne Debosschere" userId="aa64685a-41d5-4f40-9eb9-0928998344e4" providerId="ADAL" clId="{97314280-E958-4B73-83E6-B74049A36352}" dt="2023-10-12T12:25:38.698" v="1329" actId="478"/>
          <ac:graphicFrameMkLst>
            <pc:docMk/>
            <pc:sldMk cId="2616980629" sldId="264"/>
            <ac:graphicFrameMk id="5" creationId="{A96AD899-46C7-D490-E111-469694DFAA66}"/>
          </ac:graphicFrameMkLst>
        </pc:graphicFrameChg>
        <pc:picChg chg="add mod">
          <ac:chgData name="Mauranne Debosschere" userId="aa64685a-41d5-4f40-9eb9-0928998344e4" providerId="ADAL" clId="{97314280-E958-4B73-83E6-B74049A36352}" dt="2023-10-12T12:26:37.337" v="1354" actId="1076"/>
          <ac:picMkLst>
            <pc:docMk/>
            <pc:sldMk cId="2616980629" sldId="264"/>
            <ac:picMk id="4" creationId="{9C972AA7-8AB6-4673-C868-4F40EC902CE1}"/>
          </ac:picMkLst>
        </pc:picChg>
        <pc:picChg chg="add mod">
          <ac:chgData name="Mauranne Debosschere" userId="aa64685a-41d5-4f40-9eb9-0928998344e4" providerId="ADAL" clId="{97314280-E958-4B73-83E6-B74049A36352}" dt="2023-10-12T12:26:35.963" v="1353" actId="1076"/>
          <ac:picMkLst>
            <pc:docMk/>
            <pc:sldMk cId="2616980629" sldId="264"/>
            <ac:picMk id="6" creationId="{4FE9B695-88EC-36E8-5E3A-9517B7E65187}"/>
          </ac:picMkLst>
        </pc:picChg>
      </pc:sldChg>
      <pc:sldChg chg="modSp mod">
        <pc:chgData name="Mauranne Debosschere" userId="aa64685a-41d5-4f40-9eb9-0928998344e4" providerId="ADAL" clId="{97314280-E958-4B73-83E6-B74049A36352}" dt="2023-10-10T13:41:43.035" v="1320" actId="20577"/>
        <pc:sldMkLst>
          <pc:docMk/>
          <pc:sldMk cId="199320657" sldId="265"/>
        </pc:sldMkLst>
        <pc:spChg chg="mod">
          <ac:chgData name="Mauranne Debosschere" userId="aa64685a-41d5-4f40-9eb9-0928998344e4" providerId="ADAL" clId="{97314280-E958-4B73-83E6-B74049A36352}" dt="2023-10-10T13:41:43.035" v="1320" actId="20577"/>
          <ac:spMkLst>
            <pc:docMk/>
            <pc:sldMk cId="199320657" sldId="265"/>
            <ac:spMk id="3" creationId="{0E7DC763-A38A-AC21-9B03-60E164AC820B}"/>
          </ac:spMkLst>
        </pc:spChg>
      </pc:sldChg>
      <pc:sldChg chg="modSp mod">
        <pc:chgData name="Mauranne Debosschere" userId="aa64685a-41d5-4f40-9eb9-0928998344e4" providerId="ADAL" clId="{97314280-E958-4B73-83E6-B74049A36352}" dt="2023-10-10T13:29:44.147" v="996" actId="20577"/>
        <pc:sldMkLst>
          <pc:docMk/>
          <pc:sldMk cId="2824642265" sldId="268"/>
        </pc:sldMkLst>
        <pc:spChg chg="mod">
          <ac:chgData name="Mauranne Debosschere" userId="aa64685a-41d5-4f40-9eb9-0928998344e4" providerId="ADAL" clId="{97314280-E958-4B73-83E6-B74049A36352}" dt="2023-10-10T12:56:50.597" v="211" actId="404"/>
          <ac:spMkLst>
            <pc:docMk/>
            <pc:sldMk cId="2824642265" sldId="268"/>
            <ac:spMk id="2" creationId="{116E44AB-DC10-55D1-5A79-279D40DB78B8}"/>
          </ac:spMkLst>
        </pc:spChg>
        <pc:spChg chg="mod">
          <ac:chgData name="Mauranne Debosschere" userId="aa64685a-41d5-4f40-9eb9-0928998344e4" providerId="ADAL" clId="{97314280-E958-4B73-83E6-B74049A36352}" dt="2023-10-10T13:29:44.147" v="996" actId="20577"/>
          <ac:spMkLst>
            <pc:docMk/>
            <pc:sldMk cId="2824642265" sldId="268"/>
            <ac:spMk id="3" creationId="{A120BA2E-E037-8063-5397-76CD2F683F86}"/>
          </ac:spMkLst>
        </pc:spChg>
      </pc:sldChg>
      <pc:sldChg chg="modSp mod">
        <pc:chgData name="Mauranne Debosschere" userId="aa64685a-41d5-4f40-9eb9-0928998344e4" providerId="ADAL" clId="{97314280-E958-4B73-83E6-B74049A36352}" dt="2023-10-10T13:39:28.553" v="1158" actId="6549"/>
        <pc:sldMkLst>
          <pc:docMk/>
          <pc:sldMk cId="243926603" sldId="269"/>
        </pc:sldMkLst>
        <pc:spChg chg="mod">
          <ac:chgData name="Mauranne Debosschere" userId="aa64685a-41d5-4f40-9eb9-0928998344e4" providerId="ADAL" clId="{97314280-E958-4B73-83E6-B74049A36352}" dt="2023-10-10T13:39:28.553" v="1158" actId="6549"/>
          <ac:spMkLst>
            <pc:docMk/>
            <pc:sldMk cId="243926603" sldId="269"/>
            <ac:spMk id="3" creationId="{A64C1C9A-C31E-307A-E5C1-E84C80D40E3E}"/>
          </ac:spMkLst>
        </pc:spChg>
      </pc:sldChg>
      <pc:sldChg chg="del">
        <pc:chgData name="Mauranne Debosschere" userId="aa64685a-41d5-4f40-9eb9-0928998344e4" providerId="ADAL" clId="{97314280-E958-4B73-83E6-B74049A36352}" dt="2023-10-10T13:35:17.595" v="1099" actId="47"/>
        <pc:sldMkLst>
          <pc:docMk/>
          <pc:sldMk cId="2135864370" sldId="271"/>
        </pc:sldMkLst>
      </pc:sldChg>
      <pc:sldChg chg="delSp add ord setBg delDesignElem">
        <pc:chgData name="Mauranne Debosschere" userId="aa64685a-41d5-4f40-9eb9-0928998344e4" providerId="ADAL" clId="{97314280-E958-4B73-83E6-B74049A36352}" dt="2023-10-12T12:26:25.054" v="1349"/>
        <pc:sldMkLst>
          <pc:docMk/>
          <pc:sldMk cId="2770572307" sldId="271"/>
        </pc:sldMkLst>
        <pc:spChg chg="del">
          <ac:chgData name="Mauranne Debosschere" userId="aa64685a-41d5-4f40-9eb9-0928998344e4" providerId="ADAL" clId="{97314280-E958-4B73-83E6-B74049A36352}" dt="2023-10-12T12:25:00.873" v="1322"/>
          <ac:spMkLst>
            <pc:docMk/>
            <pc:sldMk cId="2770572307" sldId="271"/>
            <ac:spMk id="10" creationId="{99D1FD2A-2BBA-4B7A-80E4-09314FE251FE}"/>
          </ac:spMkLst>
        </pc:spChg>
      </pc:sldChg>
      <pc:sldChg chg="modSp add mod">
        <pc:chgData name="Mauranne Debosschere" userId="aa64685a-41d5-4f40-9eb9-0928998344e4" providerId="ADAL" clId="{97314280-E958-4B73-83E6-B74049A36352}" dt="2023-10-10T13:38:23.474" v="1100" actId="20577"/>
        <pc:sldMkLst>
          <pc:docMk/>
          <pc:sldMk cId="2258107029" sldId="279"/>
        </pc:sldMkLst>
        <pc:spChg chg="mod">
          <ac:chgData name="Mauranne Debosschere" userId="aa64685a-41d5-4f40-9eb9-0928998344e4" providerId="ADAL" clId="{97314280-E958-4B73-83E6-B74049A36352}" dt="2023-10-10T13:38:23.474" v="1100" actId="20577"/>
          <ac:spMkLst>
            <pc:docMk/>
            <pc:sldMk cId="2258107029" sldId="279"/>
            <ac:spMk id="2" creationId="{67E67BD7-CF52-DA7B-E231-CC3A3880B77C}"/>
          </ac:spMkLst>
        </pc:spChg>
        <pc:spChg chg="mod">
          <ac:chgData name="Mauranne Debosschere" userId="aa64685a-41d5-4f40-9eb9-0928998344e4" providerId="ADAL" clId="{97314280-E958-4B73-83E6-B74049A36352}" dt="2023-10-10T13:33:30.085" v="1063" actId="113"/>
          <ac:spMkLst>
            <pc:docMk/>
            <pc:sldMk cId="2258107029" sldId="279"/>
            <ac:spMk id="3" creationId="{9139739F-5F68-6DAB-28D4-8B81E48D4CE1}"/>
          </ac:spMkLst>
        </pc:spChg>
      </pc:sldChg>
      <pc:sldChg chg="delSp add mod">
        <pc:chgData name="Mauranne Debosschere" userId="aa64685a-41d5-4f40-9eb9-0928998344e4" providerId="ADAL" clId="{97314280-E958-4B73-83E6-B74049A36352}" dt="2023-10-10T13:34:05.335" v="1064" actId="478"/>
        <pc:sldMkLst>
          <pc:docMk/>
          <pc:sldMk cId="539034061" sldId="281"/>
        </pc:sldMkLst>
        <pc:spChg chg="del">
          <ac:chgData name="Mauranne Debosschere" userId="aa64685a-41d5-4f40-9eb9-0928998344e4" providerId="ADAL" clId="{97314280-E958-4B73-83E6-B74049A36352}" dt="2023-10-10T13:34:05.335" v="1064" actId="478"/>
          <ac:spMkLst>
            <pc:docMk/>
            <pc:sldMk cId="539034061" sldId="281"/>
            <ac:spMk id="8" creationId="{29768C14-665E-FFB6-0295-47951EB85C77}"/>
          </ac:spMkLst>
        </pc:spChg>
      </pc:sldChg>
      <pc:sldChg chg="del">
        <pc:chgData name="Mauranne Debosschere" userId="aa64685a-41d5-4f40-9eb9-0928998344e4" providerId="ADAL" clId="{97314280-E958-4B73-83E6-B74049A36352}" dt="2023-10-10T12:55:34.783" v="124" actId="47"/>
        <pc:sldMkLst>
          <pc:docMk/>
          <pc:sldMk cId="1560806168" sldId="285"/>
        </pc:sldMkLst>
      </pc:sldChg>
      <pc:sldChg chg="del">
        <pc:chgData name="Mauranne Debosschere" userId="aa64685a-41d5-4f40-9eb9-0928998344e4" providerId="ADAL" clId="{97314280-E958-4B73-83E6-B74049A36352}" dt="2023-10-10T12:57:42.933" v="310" actId="47"/>
        <pc:sldMkLst>
          <pc:docMk/>
          <pc:sldMk cId="2508538790" sldId="320"/>
        </pc:sldMkLst>
      </pc:sldChg>
      <pc:sldChg chg="del">
        <pc:chgData name="Mauranne Debosschere" userId="aa64685a-41d5-4f40-9eb9-0928998344e4" providerId="ADAL" clId="{97314280-E958-4B73-83E6-B74049A36352}" dt="2023-10-10T12:55:33.333" v="123" actId="47"/>
        <pc:sldMkLst>
          <pc:docMk/>
          <pc:sldMk cId="2845773144" sldId="322"/>
        </pc:sldMkLst>
      </pc:sldChg>
      <pc:sldChg chg="del">
        <pc:chgData name="Mauranne Debosschere" userId="aa64685a-41d5-4f40-9eb9-0928998344e4" providerId="ADAL" clId="{97314280-E958-4B73-83E6-B74049A36352}" dt="2023-10-10T12:55:38.109" v="126" actId="47"/>
        <pc:sldMkLst>
          <pc:docMk/>
          <pc:sldMk cId="224670253" sldId="324"/>
        </pc:sldMkLst>
      </pc:sldChg>
      <pc:sldChg chg="del ord">
        <pc:chgData name="Mauranne Debosschere" userId="aa64685a-41d5-4f40-9eb9-0928998344e4" providerId="ADAL" clId="{97314280-E958-4B73-83E6-B74049A36352}" dt="2023-10-10T13:40:37.715" v="1200" actId="47"/>
        <pc:sldMkLst>
          <pc:docMk/>
          <pc:sldMk cId="3197637157" sldId="325"/>
        </pc:sldMkLst>
      </pc:sldChg>
      <pc:sldChg chg="modSp add mod ord">
        <pc:chgData name="Mauranne Debosschere" userId="aa64685a-41d5-4f40-9eb9-0928998344e4" providerId="ADAL" clId="{97314280-E958-4B73-83E6-B74049A36352}" dt="2023-10-10T13:28:53.504" v="886"/>
        <pc:sldMkLst>
          <pc:docMk/>
          <pc:sldMk cId="2853237576" sldId="326"/>
        </pc:sldMkLst>
        <pc:spChg chg="mod">
          <ac:chgData name="Mauranne Debosschere" userId="aa64685a-41d5-4f40-9eb9-0928998344e4" providerId="ADAL" clId="{97314280-E958-4B73-83E6-B74049A36352}" dt="2023-10-10T12:56:37.262" v="173" actId="20577"/>
          <ac:spMkLst>
            <pc:docMk/>
            <pc:sldMk cId="2853237576" sldId="326"/>
            <ac:spMk id="2" creationId="{116E44AB-DC10-55D1-5A79-279D40DB78B8}"/>
          </ac:spMkLst>
        </pc:spChg>
        <pc:spChg chg="mod">
          <ac:chgData name="Mauranne Debosschere" userId="aa64685a-41d5-4f40-9eb9-0928998344e4" providerId="ADAL" clId="{97314280-E958-4B73-83E6-B74049A36352}" dt="2023-10-10T13:28:43.415" v="884" actId="20577"/>
          <ac:spMkLst>
            <pc:docMk/>
            <pc:sldMk cId="2853237576" sldId="326"/>
            <ac:spMk id="3" creationId="{A120BA2E-E037-8063-5397-76CD2F683F86}"/>
          </ac:spMkLst>
        </pc:spChg>
      </pc:sldChg>
      <pc:sldChg chg="modSp add mod">
        <pc:chgData name="Mauranne Debosschere" userId="aa64685a-41d5-4f40-9eb9-0928998344e4" providerId="ADAL" clId="{97314280-E958-4B73-83E6-B74049A36352}" dt="2023-10-10T13:30:14.928" v="1043" actId="20577"/>
        <pc:sldMkLst>
          <pc:docMk/>
          <pc:sldMk cId="963387210" sldId="327"/>
        </pc:sldMkLst>
        <pc:spChg chg="mod">
          <ac:chgData name="Mauranne Debosschere" userId="aa64685a-41d5-4f40-9eb9-0928998344e4" providerId="ADAL" clId="{97314280-E958-4B73-83E6-B74049A36352}" dt="2023-10-10T12:57:03.885" v="265" actId="404"/>
          <ac:spMkLst>
            <pc:docMk/>
            <pc:sldMk cId="963387210" sldId="327"/>
            <ac:spMk id="2" creationId="{116E44AB-DC10-55D1-5A79-279D40DB78B8}"/>
          </ac:spMkLst>
        </pc:spChg>
        <pc:spChg chg="mod">
          <ac:chgData name="Mauranne Debosschere" userId="aa64685a-41d5-4f40-9eb9-0928998344e4" providerId="ADAL" clId="{97314280-E958-4B73-83E6-B74049A36352}" dt="2023-10-10T13:30:14.928" v="1043" actId="20577"/>
          <ac:spMkLst>
            <pc:docMk/>
            <pc:sldMk cId="963387210" sldId="327"/>
            <ac:spMk id="3" creationId="{A120BA2E-E037-8063-5397-76CD2F683F86}"/>
          </ac:spMkLst>
        </pc:spChg>
      </pc:sldChg>
      <pc:sldChg chg="addSp delSp modSp add mod modClrScheme chgLayout">
        <pc:chgData name="Mauranne Debosschere" userId="aa64685a-41d5-4f40-9eb9-0928998344e4" providerId="ADAL" clId="{97314280-E958-4B73-83E6-B74049A36352}" dt="2023-10-10T13:31:06.053" v="1056"/>
        <pc:sldMkLst>
          <pc:docMk/>
          <pc:sldMk cId="1221383650" sldId="328"/>
        </pc:sldMkLst>
        <pc:spChg chg="mod">
          <ac:chgData name="Mauranne Debosschere" userId="aa64685a-41d5-4f40-9eb9-0928998344e4" providerId="ADAL" clId="{97314280-E958-4B73-83E6-B74049A36352}" dt="2023-10-10T13:31:04.467" v="1055" actId="26606"/>
          <ac:spMkLst>
            <pc:docMk/>
            <pc:sldMk cId="1221383650" sldId="328"/>
            <ac:spMk id="2" creationId="{BD314C73-69AE-2F1E-FB6A-63F9B5146534}"/>
          </ac:spMkLst>
        </pc:spChg>
        <pc:spChg chg="mod ord">
          <ac:chgData name="Mauranne Debosschere" userId="aa64685a-41d5-4f40-9eb9-0928998344e4" providerId="ADAL" clId="{97314280-E958-4B73-83E6-B74049A36352}" dt="2023-10-10T13:31:04.467" v="1055" actId="26606"/>
          <ac:spMkLst>
            <pc:docMk/>
            <pc:sldMk cId="1221383650" sldId="328"/>
            <ac:spMk id="3" creationId="{81DF6985-6917-D12F-F6D1-F15ACF0F8C45}"/>
          </ac:spMkLst>
        </pc:spChg>
        <pc:picChg chg="add del mod ord">
          <ac:chgData name="Mauranne Debosschere" userId="aa64685a-41d5-4f40-9eb9-0928998344e4" providerId="ADAL" clId="{97314280-E958-4B73-83E6-B74049A36352}" dt="2023-10-10T13:31:06.053" v="1056"/>
          <ac:picMkLst>
            <pc:docMk/>
            <pc:sldMk cId="1221383650" sldId="328"/>
            <ac:picMk id="5" creationId="{71EA281F-7CFD-CD51-3164-ACA0B410908D}"/>
          </ac:picMkLst>
        </pc:picChg>
      </pc:sldChg>
      <pc:sldChg chg="modSp new mod">
        <pc:chgData name="Mauranne Debosschere" userId="aa64685a-41d5-4f40-9eb9-0928998344e4" providerId="ADAL" clId="{97314280-E958-4B73-83E6-B74049A36352}" dt="2023-10-12T12:30:45.309" v="1360" actId="113"/>
        <pc:sldMkLst>
          <pc:docMk/>
          <pc:sldMk cId="2459531822" sldId="329"/>
        </pc:sldMkLst>
        <pc:spChg chg="mod">
          <ac:chgData name="Mauranne Debosschere" userId="aa64685a-41d5-4f40-9eb9-0928998344e4" providerId="ADAL" clId="{97314280-E958-4B73-83E6-B74049A36352}" dt="2023-10-10T13:22:24.267" v="699" actId="6549"/>
          <ac:spMkLst>
            <pc:docMk/>
            <pc:sldMk cId="2459531822" sldId="329"/>
            <ac:spMk id="2" creationId="{E43A19F3-F6C6-F2FB-1ECB-2B72F2ADC85A}"/>
          </ac:spMkLst>
        </pc:spChg>
        <pc:spChg chg="mod">
          <ac:chgData name="Mauranne Debosschere" userId="aa64685a-41d5-4f40-9eb9-0928998344e4" providerId="ADAL" clId="{97314280-E958-4B73-83E6-B74049A36352}" dt="2023-10-12T12:30:45.309" v="1360" actId="113"/>
          <ac:spMkLst>
            <pc:docMk/>
            <pc:sldMk cId="2459531822" sldId="329"/>
            <ac:spMk id="3" creationId="{844E26F2-C7A4-4446-891D-4F81B6E84BB6}"/>
          </ac:spMkLst>
        </pc:spChg>
      </pc:sldChg>
      <pc:sldChg chg="delSp add del ord setBg delDesignElem">
        <pc:chgData name="Mauranne Debosschere" userId="aa64685a-41d5-4f40-9eb9-0928998344e4" providerId="ADAL" clId="{97314280-E958-4B73-83E6-B74049A36352}" dt="2023-10-12T12:26:23.257" v="1347" actId="47"/>
        <pc:sldMkLst>
          <pc:docMk/>
          <pc:sldMk cId="2176538726" sldId="330"/>
        </pc:sldMkLst>
        <pc:spChg chg="del">
          <ac:chgData name="Mauranne Debosschere" userId="aa64685a-41d5-4f40-9eb9-0928998344e4" providerId="ADAL" clId="{97314280-E958-4B73-83E6-B74049A36352}" dt="2023-10-12T12:25:14.109" v="1325"/>
          <ac:spMkLst>
            <pc:docMk/>
            <pc:sldMk cId="2176538726" sldId="330"/>
            <ac:spMk id="24" creationId="{D99D2C73-08B0-4F6B-A8E9-4651E6BDBE48}"/>
          </ac:spMkLst>
        </pc:spChg>
        <pc:spChg chg="del">
          <ac:chgData name="Mauranne Debosschere" userId="aa64685a-41d5-4f40-9eb9-0928998344e4" providerId="ADAL" clId="{97314280-E958-4B73-83E6-B74049A36352}" dt="2023-10-12T12:25:14.109" v="1325"/>
          <ac:spMkLst>
            <pc:docMk/>
            <pc:sldMk cId="2176538726" sldId="330"/>
            <ac:spMk id="26" creationId="{968DB88C-7EF2-487C-85D1-848F61F13E3F}"/>
          </ac:spMkLst>
        </pc:spChg>
      </pc:sldChg>
      <pc:sldChg chg="addSp modSp new del">
        <pc:chgData name="Mauranne Debosschere" userId="aa64685a-41d5-4f40-9eb9-0928998344e4" providerId="ADAL" clId="{97314280-E958-4B73-83E6-B74049A36352}" dt="2023-10-10T13:32:43.942" v="1059" actId="47"/>
        <pc:sldMkLst>
          <pc:docMk/>
          <pc:sldMk cId="3305779830" sldId="330"/>
        </pc:sldMkLst>
        <pc:picChg chg="add mod">
          <ac:chgData name="Mauranne Debosschere" userId="aa64685a-41d5-4f40-9eb9-0928998344e4" providerId="ADAL" clId="{97314280-E958-4B73-83E6-B74049A36352}" dt="2023-10-10T13:31:09.205" v="1058"/>
          <ac:picMkLst>
            <pc:docMk/>
            <pc:sldMk cId="3305779830" sldId="330"/>
            <ac:picMk id="5" creationId="{B85D7177-C050-FB15-7CEE-2963D88F2393}"/>
          </ac:picMkLst>
        </pc:picChg>
      </pc:sldChg>
      <pc:sldChg chg="delSp modSp add mod">
        <pc:chgData name="Mauranne Debosschere" userId="aa64685a-41d5-4f40-9eb9-0928998344e4" providerId="ADAL" clId="{97314280-E958-4B73-83E6-B74049A36352}" dt="2023-10-12T12:26:03.469" v="1344" actId="1076"/>
        <pc:sldMkLst>
          <pc:docMk/>
          <pc:sldMk cId="2527501863" sldId="331"/>
        </pc:sldMkLst>
        <pc:spChg chg="del mod">
          <ac:chgData name="Mauranne Debosschere" userId="aa64685a-41d5-4f40-9eb9-0928998344e4" providerId="ADAL" clId="{97314280-E958-4B73-83E6-B74049A36352}" dt="2023-10-12T12:26:00.232" v="1343" actId="478"/>
          <ac:spMkLst>
            <pc:docMk/>
            <pc:sldMk cId="2527501863" sldId="331"/>
            <ac:spMk id="3" creationId="{A120BA2E-E037-8063-5397-76CD2F683F86}"/>
          </ac:spMkLst>
        </pc:spChg>
        <pc:graphicFrameChg chg="mod modGraphic">
          <ac:chgData name="Mauranne Debosschere" userId="aa64685a-41d5-4f40-9eb9-0928998344e4" providerId="ADAL" clId="{97314280-E958-4B73-83E6-B74049A36352}" dt="2023-10-12T12:26:03.469" v="1344" actId="1076"/>
          <ac:graphicFrameMkLst>
            <pc:docMk/>
            <pc:sldMk cId="2527501863" sldId="331"/>
            <ac:graphicFrameMk id="5" creationId="{A96AD899-46C7-D490-E111-469694DFAA66}"/>
          </ac:graphicFrameMkLst>
        </pc:graphicFrameChg>
      </pc:sldChg>
    </pc:docChg>
  </pc:docChgLst>
  <pc:docChgLst>
    <pc:chgData name="Mauranne Debosschere" userId="aa64685a-41d5-4f40-9eb9-0928998344e4" providerId="ADAL" clId="{39A7E3B1-1C93-45F6-8FDF-A86672B6E511}"/>
    <pc:docChg chg="undo redo custSel addSld delSld modSld sldOrd addMainMaster delMainMaster modMainMaster">
      <pc:chgData name="Mauranne Debosschere" userId="aa64685a-41d5-4f40-9eb9-0928998344e4" providerId="ADAL" clId="{39A7E3B1-1C93-45F6-8FDF-A86672B6E511}" dt="2023-12-19T10:02:20.939" v="7963" actId="6549"/>
      <pc:docMkLst>
        <pc:docMk/>
      </pc:docMkLst>
      <pc:sldChg chg="addSp delSp modSp add mod ord">
        <pc:chgData name="Mauranne Debosschere" userId="aa64685a-41d5-4f40-9eb9-0928998344e4" providerId="ADAL" clId="{39A7E3B1-1C93-45F6-8FDF-A86672B6E511}" dt="2023-12-08T11:43:43.053" v="3117" actId="478"/>
        <pc:sldMkLst>
          <pc:docMk/>
          <pc:sldMk cId="0" sldId="256"/>
        </pc:sldMkLst>
        <pc:spChg chg="mod">
          <ac:chgData name="Mauranne Debosschere" userId="aa64685a-41d5-4f40-9eb9-0928998344e4" providerId="ADAL" clId="{39A7E3B1-1C93-45F6-8FDF-A86672B6E511}" dt="2023-12-08T11:42:37.311" v="3110" actId="404"/>
          <ac:spMkLst>
            <pc:docMk/>
            <pc:sldMk cId="0" sldId="256"/>
            <ac:spMk id="74" creationId="{00000000-0000-0000-0000-000000000000}"/>
          </ac:spMkLst>
        </pc:spChg>
        <pc:picChg chg="add del mod">
          <ac:chgData name="Mauranne Debosschere" userId="aa64685a-41d5-4f40-9eb9-0928998344e4" providerId="ADAL" clId="{39A7E3B1-1C93-45F6-8FDF-A86672B6E511}" dt="2023-12-08T11:43:43.053" v="3117" actId="478"/>
          <ac:picMkLst>
            <pc:docMk/>
            <pc:sldMk cId="0" sldId="256"/>
            <ac:picMk id="2" creationId="{D416C774-6CB3-E935-21CB-1FCBFA7C9275}"/>
          </ac:picMkLst>
        </pc:picChg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2616674074" sldId="259"/>
        </pc:sldMkLst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1210705572" sldId="262"/>
        </pc:sldMkLst>
      </pc:sldChg>
      <pc:sldChg chg="addSp modSp mod">
        <pc:chgData name="Mauranne Debosschere" userId="aa64685a-41d5-4f40-9eb9-0928998344e4" providerId="ADAL" clId="{39A7E3B1-1C93-45F6-8FDF-A86672B6E511}" dt="2023-12-08T11:45:24.791" v="3145" actId="1076"/>
        <pc:sldMkLst>
          <pc:docMk/>
          <pc:sldMk cId="389736899" sldId="263"/>
        </pc:sldMkLst>
        <pc:spChg chg="mod">
          <ac:chgData name="Mauranne Debosschere" userId="aa64685a-41d5-4f40-9eb9-0928998344e4" providerId="ADAL" clId="{39A7E3B1-1C93-45F6-8FDF-A86672B6E511}" dt="2023-12-08T11:43:13.016" v="3111" actId="404"/>
          <ac:spMkLst>
            <pc:docMk/>
            <pc:sldMk cId="389736899" sldId="263"/>
            <ac:spMk id="3" creationId="{90598BAF-287B-55D4-4443-759674BE4B29}"/>
          </ac:spMkLst>
        </pc:spChg>
        <pc:picChg chg="add mod ord">
          <ac:chgData name="Mauranne Debosschere" userId="aa64685a-41d5-4f40-9eb9-0928998344e4" providerId="ADAL" clId="{39A7E3B1-1C93-45F6-8FDF-A86672B6E511}" dt="2023-12-08T11:45:19.147" v="3144" actId="1076"/>
          <ac:picMkLst>
            <pc:docMk/>
            <pc:sldMk cId="389736899" sldId="263"/>
            <ac:picMk id="4" creationId="{C181DC59-D754-989A-9F51-1BBA0A852179}"/>
          </ac:picMkLst>
        </pc:picChg>
        <pc:picChg chg="add mod ord">
          <ac:chgData name="Mauranne Debosschere" userId="aa64685a-41d5-4f40-9eb9-0928998344e4" providerId="ADAL" clId="{39A7E3B1-1C93-45F6-8FDF-A86672B6E511}" dt="2023-12-08T11:45:24.791" v="3145" actId="1076"/>
          <ac:picMkLst>
            <pc:docMk/>
            <pc:sldMk cId="389736899" sldId="263"/>
            <ac:picMk id="5" creationId="{1E31F4B5-DA6D-9376-7127-21F062477B02}"/>
          </ac:picMkLst>
        </pc:picChg>
        <pc:picChg chg="add mod ord">
          <ac:chgData name="Mauranne Debosschere" userId="aa64685a-41d5-4f40-9eb9-0928998344e4" providerId="ADAL" clId="{39A7E3B1-1C93-45F6-8FDF-A86672B6E511}" dt="2023-12-08T11:44:56.979" v="3137" actId="1076"/>
          <ac:picMkLst>
            <pc:docMk/>
            <pc:sldMk cId="389736899" sldId="263"/>
            <ac:picMk id="6" creationId="{2554B442-92E7-962C-9722-0A8EE01FED0B}"/>
          </ac:picMkLst>
        </pc:picChg>
        <pc:picChg chg="add mod">
          <ac:chgData name="Mauranne Debosschere" userId="aa64685a-41d5-4f40-9eb9-0928998344e4" providerId="ADAL" clId="{39A7E3B1-1C93-45F6-8FDF-A86672B6E511}" dt="2023-12-08T11:44:54.663" v="3136" actId="1076"/>
          <ac:picMkLst>
            <pc:docMk/>
            <pc:sldMk cId="389736899" sldId="263"/>
            <ac:picMk id="8" creationId="{C5FD73A2-E905-B66F-7F34-87B809D77AA0}"/>
          </ac:picMkLst>
        </pc:picChg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3552052495" sldId="272"/>
        </pc:sldMkLst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884365168" sldId="273"/>
        </pc:sldMkLst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1178230550" sldId="274"/>
        </pc:sldMkLst>
      </pc:sldChg>
      <pc:sldChg chg="add del">
        <pc:chgData name="Mauranne Debosschere" userId="aa64685a-41d5-4f40-9eb9-0928998344e4" providerId="ADAL" clId="{39A7E3B1-1C93-45F6-8FDF-A86672B6E511}" dt="2023-12-11T09:09:17.171" v="3549"/>
        <pc:sldMkLst>
          <pc:docMk/>
          <pc:sldMk cId="3858787790" sldId="275"/>
        </pc:sldMkLst>
      </pc:sldChg>
      <pc:sldChg chg="modSp mod">
        <pc:chgData name="Mauranne Debosschere" userId="aa64685a-41d5-4f40-9eb9-0928998344e4" providerId="ADAL" clId="{39A7E3B1-1C93-45F6-8FDF-A86672B6E511}" dt="2023-12-18T12:43:28.962" v="5108" actId="113"/>
        <pc:sldMkLst>
          <pc:docMk/>
          <pc:sldMk cId="607623782" sldId="283"/>
        </pc:sldMkLst>
        <pc:spChg chg="mod">
          <ac:chgData name="Mauranne Debosschere" userId="aa64685a-41d5-4f40-9eb9-0928998344e4" providerId="ADAL" clId="{39A7E3B1-1C93-45F6-8FDF-A86672B6E511}" dt="2023-12-18T12:43:28.962" v="5108" actId="113"/>
          <ac:spMkLst>
            <pc:docMk/>
            <pc:sldMk cId="607623782" sldId="283"/>
            <ac:spMk id="3" creationId="{FFA3B623-5172-8E86-41D5-AD29CF9C570B}"/>
          </ac:spMkLst>
        </pc:spChg>
        <pc:spChg chg="mod">
          <ac:chgData name="Mauranne Debosschere" userId="aa64685a-41d5-4f40-9eb9-0928998344e4" providerId="ADAL" clId="{39A7E3B1-1C93-45F6-8FDF-A86672B6E511}" dt="2023-12-08T11:48:40.149" v="3168" actId="1076"/>
          <ac:spMkLst>
            <pc:docMk/>
            <pc:sldMk cId="607623782" sldId="283"/>
            <ac:spMk id="7" creationId="{F5AC28AE-63A7-6476-2721-4EC9A86A1A05}"/>
          </ac:spMkLst>
        </pc:spChg>
        <pc:picChg chg="mod">
          <ac:chgData name="Mauranne Debosschere" userId="aa64685a-41d5-4f40-9eb9-0928998344e4" providerId="ADAL" clId="{39A7E3B1-1C93-45F6-8FDF-A86672B6E511}" dt="2023-11-22T13:49:53.253" v="90" actId="1076"/>
          <ac:picMkLst>
            <pc:docMk/>
            <pc:sldMk cId="607623782" sldId="283"/>
            <ac:picMk id="4" creationId="{F6F9F418-9FC0-C632-1A9C-469D33EBEECD}"/>
          </ac:picMkLst>
        </pc:picChg>
      </pc:sldChg>
      <pc:sldChg chg="del">
        <pc:chgData name="Mauranne Debosschere" userId="aa64685a-41d5-4f40-9eb9-0928998344e4" providerId="ADAL" clId="{39A7E3B1-1C93-45F6-8FDF-A86672B6E511}" dt="2023-12-08T11:42:22.188" v="3044" actId="47"/>
        <pc:sldMkLst>
          <pc:docMk/>
          <pc:sldMk cId="0" sldId="286"/>
        </pc:sldMkLst>
      </pc:sldChg>
      <pc:sldChg chg="addSp delSp modSp mod">
        <pc:chgData name="Mauranne Debosschere" userId="aa64685a-41d5-4f40-9eb9-0928998344e4" providerId="ADAL" clId="{39A7E3B1-1C93-45F6-8FDF-A86672B6E511}" dt="2023-12-19T10:00:39.800" v="7962" actId="113"/>
        <pc:sldMkLst>
          <pc:docMk/>
          <pc:sldMk cId="3021186267" sldId="296"/>
        </pc:sldMkLst>
        <pc:spChg chg="mod">
          <ac:chgData name="Mauranne Debosschere" userId="aa64685a-41d5-4f40-9eb9-0928998344e4" providerId="ADAL" clId="{39A7E3B1-1C93-45F6-8FDF-A86672B6E511}" dt="2023-11-30T09:03:18.037" v="1906" actId="404"/>
          <ac:spMkLst>
            <pc:docMk/>
            <pc:sldMk cId="3021186267" sldId="296"/>
            <ac:spMk id="2" creationId="{974667C6-6665-6D89-32A8-C873FF469122}"/>
          </ac:spMkLst>
        </pc:spChg>
        <pc:spChg chg="mod">
          <ac:chgData name="Mauranne Debosschere" userId="aa64685a-41d5-4f40-9eb9-0928998344e4" providerId="ADAL" clId="{39A7E3B1-1C93-45F6-8FDF-A86672B6E511}" dt="2023-12-19T10:00:39.800" v="7962" actId="113"/>
          <ac:spMkLst>
            <pc:docMk/>
            <pc:sldMk cId="3021186267" sldId="296"/>
            <ac:spMk id="3" creationId="{12044BF4-F12D-D116-1E92-0F582FD52829}"/>
          </ac:spMkLst>
        </pc:spChg>
        <pc:spChg chg="add mod">
          <ac:chgData name="Mauranne Debosschere" userId="aa64685a-41d5-4f40-9eb9-0928998344e4" providerId="ADAL" clId="{39A7E3B1-1C93-45F6-8FDF-A86672B6E511}" dt="2023-12-19T08:32:17.655" v="7237" actId="1076"/>
          <ac:spMkLst>
            <pc:docMk/>
            <pc:sldMk cId="3021186267" sldId="296"/>
            <ac:spMk id="5" creationId="{CFAE37F3-1627-923E-E1DB-7D317F3CAA39}"/>
          </ac:spMkLst>
        </pc:spChg>
        <pc:picChg chg="add del mod">
          <ac:chgData name="Mauranne Debosschere" userId="aa64685a-41d5-4f40-9eb9-0928998344e4" providerId="ADAL" clId="{39A7E3B1-1C93-45F6-8FDF-A86672B6E511}" dt="2023-12-19T08:31:55.001" v="7232" actId="478"/>
          <ac:picMkLst>
            <pc:docMk/>
            <pc:sldMk cId="3021186267" sldId="296"/>
            <ac:picMk id="4" creationId="{03F87571-BA58-4A3E-5CCF-84FBC9BE3A84}"/>
          </ac:picMkLst>
        </pc:picChg>
        <pc:picChg chg="add mod ord">
          <ac:chgData name="Mauranne Debosschere" userId="aa64685a-41d5-4f40-9eb9-0928998344e4" providerId="ADAL" clId="{39A7E3B1-1C93-45F6-8FDF-A86672B6E511}" dt="2023-12-19T08:32:13.317" v="7236" actId="1076"/>
          <ac:picMkLst>
            <pc:docMk/>
            <pc:sldMk cId="3021186267" sldId="296"/>
            <ac:picMk id="7" creationId="{722C783A-C061-D735-A34B-03F272265EB9}"/>
          </ac:picMkLst>
        </pc:picChg>
      </pc:sldChg>
      <pc:sldChg chg="addSp delSp modSp mod">
        <pc:chgData name="Mauranne Debosschere" userId="aa64685a-41d5-4f40-9eb9-0928998344e4" providerId="ADAL" clId="{39A7E3B1-1C93-45F6-8FDF-A86672B6E511}" dt="2023-12-19T08:32:31.448" v="7241" actId="1076"/>
        <pc:sldMkLst>
          <pc:docMk/>
          <pc:sldMk cId="1076504757" sldId="297"/>
        </pc:sldMkLst>
        <pc:spChg chg="mod">
          <ac:chgData name="Mauranne Debosschere" userId="aa64685a-41d5-4f40-9eb9-0928998344e4" providerId="ADAL" clId="{39A7E3B1-1C93-45F6-8FDF-A86672B6E511}" dt="2023-11-30T09:05:24.685" v="1957" actId="404"/>
          <ac:spMkLst>
            <pc:docMk/>
            <pc:sldMk cId="1076504757" sldId="297"/>
            <ac:spMk id="2" creationId="{B0F2CFD9-D350-6F79-9583-01A95E58B2C6}"/>
          </ac:spMkLst>
        </pc:spChg>
        <pc:spChg chg="add mod">
          <ac:chgData name="Mauranne Debosschere" userId="aa64685a-41d5-4f40-9eb9-0928998344e4" providerId="ADAL" clId="{39A7E3B1-1C93-45F6-8FDF-A86672B6E511}" dt="2023-11-30T09:05:06.753" v="1943" actId="1076"/>
          <ac:spMkLst>
            <pc:docMk/>
            <pc:sldMk cId="1076504757" sldId="297"/>
            <ac:spMk id="5" creationId="{B935F095-2130-A57A-6CB3-457C7ED17180}"/>
          </ac:spMkLst>
        </pc:spChg>
        <pc:picChg chg="add del mod">
          <ac:chgData name="Mauranne Debosschere" userId="aa64685a-41d5-4f40-9eb9-0928998344e4" providerId="ADAL" clId="{39A7E3B1-1C93-45F6-8FDF-A86672B6E511}" dt="2023-12-19T08:32:25.208" v="7238" actId="478"/>
          <ac:picMkLst>
            <pc:docMk/>
            <pc:sldMk cId="1076504757" sldId="297"/>
            <ac:picMk id="4" creationId="{583B2006-FB1D-1E49-686C-A96BA5E11085}"/>
          </ac:picMkLst>
        </pc:picChg>
        <pc:picChg chg="add mod ord">
          <ac:chgData name="Mauranne Debosschere" userId="aa64685a-41d5-4f40-9eb9-0928998344e4" providerId="ADAL" clId="{39A7E3B1-1C93-45F6-8FDF-A86672B6E511}" dt="2023-12-19T08:32:31.448" v="7241" actId="1076"/>
          <ac:picMkLst>
            <pc:docMk/>
            <pc:sldMk cId="1076504757" sldId="297"/>
            <ac:picMk id="6" creationId="{781B912E-0F5E-FA7B-5093-653D7F0F5BC6}"/>
          </ac:picMkLst>
        </pc:picChg>
      </pc:sldChg>
      <pc:sldChg chg="addSp delSp modSp mod">
        <pc:chgData name="Mauranne Debosschere" userId="aa64685a-41d5-4f40-9eb9-0928998344e4" providerId="ADAL" clId="{39A7E3B1-1C93-45F6-8FDF-A86672B6E511}" dt="2023-12-19T08:32:46.418" v="7246" actId="1076"/>
        <pc:sldMkLst>
          <pc:docMk/>
          <pc:sldMk cId="3677227153" sldId="298"/>
        </pc:sldMkLst>
        <pc:spChg chg="mod">
          <ac:chgData name="Mauranne Debosschere" userId="aa64685a-41d5-4f40-9eb9-0928998344e4" providerId="ADAL" clId="{39A7E3B1-1C93-45F6-8FDF-A86672B6E511}" dt="2023-11-30T09:05:38.687" v="1969" actId="404"/>
          <ac:spMkLst>
            <pc:docMk/>
            <pc:sldMk cId="3677227153" sldId="298"/>
            <ac:spMk id="2" creationId="{B68E7DBC-89DD-0254-DEC4-250587A72E78}"/>
          </ac:spMkLst>
        </pc:spChg>
        <pc:spChg chg="add mod">
          <ac:chgData name="Mauranne Debosschere" userId="aa64685a-41d5-4f40-9eb9-0928998344e4" providerId="ADAL" clId="{39A7E3B1-1C93-45F6-8FDF-A86672B6E511}" dt="2023-11-30T09:05:54.544" v="1974" actId="1076"/>
          <ac:spMkLst>
            <pc:docMk/>
            <pc:sldMk cId="3677227153" sldId="298"/>
            <ac:spMk id="5" creationId="{65269ED3-1419-D868-84BC-6437950EAD60}"/>
          </ac:spMkLst>
        </pc:spChg>
        <pc:picChg chg="add del mod">
          <ac:chgData name="Mauranne Debosschere" userId="aa64685a-41d5-4f40-9eb9-0928998344e4" providerId="ADAL" clId="{39A7E3B1-1C93-45F6-8FDF-A86672B6E511}" dt="2023-12-19T08:32:40.626" v="7243" actId="478"/>
          <ac:picMkLst>
            <pc:docMk/>
            <pc:sldMk cId="3677227153" sldId="298"/>
            <ac:picMk id="4" creationId="{A4F08FB8-56C0-3050-B948-9CE38B3A7379}"/>
          </ac:picMkLst>
        </pc:picChg>
        <pc:picChg chg="add mod ord">
          <ac:chgData name="Mauranne Debosschere" userId="aa64685a-41d5-4f40-9eb9-0928998344e4" providerId="ADAL" clId="{39A7E3B1-1C93-45F6-8FDF-A86672B6E511}" dt="2023-12-19T08:32:46.418" v="7246" actId="1076"/>
          <ac:picMkLst>
            <pc:docMk/>
            <pc:sldMk cId="3677227153" sldId="298"/>
            <ac:picMk id="6" creationId="{4231A779-35DC-DA08-28E7-DFD0FDBB75F7}"/>
          </ac:picMkLst>
        </pc:picChg>
      </pc:sldChg>
      <pc:sldChg chg="addSp delSp modSp mod">
        <pc:chgData name="Mauranne Debosschere" userId="aa64685a-41d5-4f40-9eb9-0928998344e4" providerId="ADAL" clId="{39A7E3B1-1C93-45F6-8FDF-A86672B6E511}" dt="2023-12-19T08:32:56.938" v="7250" actId="1076"/>
        <pc:sldMkLst>
          <pc:docMk/>
          <pc:sldMk cId="3785110927" sldId="299"/>
        </pc:sldMkLst>
        <pc:spChg chg="mod">
          <ac:chgData name="Mauranne Debosschere" userId="aa64685a-41d5-4f40-9eb9-0928998344e4" providerId="ADAL" clId="{39A7E3B1-1C93-45F6-8FDF-A86672B6E511}" dt="2023-12-08T12:15:54.539" v="3285" actId="255"/>
          <ac:spMkLst>
            <pc:docMk/>
            <pc:sldMk cId="3785110927" sldId="299"/>
            <ac:spMk id="2" creationId="{45B2B139-EF10-5D58-EF1E-8DDD7AEC1FEB}"/>
          </ac:spMkLst>
        </pc:spChg>
        <pc:spChg chg="mod">
          <ac:chgData name="Mauranne Debosschere" userId="aa64685a-41d5-4f40-9eb9-0928998344e4" providerId="ADAL" clId="{39A7E3B1-1C93-45F6-8FDF-A86672B6E511}" dt="2023-12-18T12:48:12.758" v="5184" actId="113"/>
          <ac:spMkLst>
            <pc:docMk/>
            <pc:sldMk cId="3785110927" sldId="299"/>
            <ac:spMk id="3" creationId="{98A5B106-F059-6384-4C3C-6D785B27F3B1}"/>
          </ac:spMkLst>
        </pc:spChg>
        <pc:spChg chg="add mod">
          <ac:chgData name="Mauranne Debosschere" userId="aa64685a-41d5-4f40-9eb9-0928998344e4" providerId="ADAL" clId="{39A7E3B1-1C93-45F6-8FDF-A86672B6E511}" dt="2023-12-18T12:48:04.147" v="5183" actId="1076"/>
          <ac:spMkLst>
            <pc:docMk/>
            <pc:sldMk cId="3785110927" sldId="299"/>
            <ac:spMk id="5" creationId="{98306565-EBAB-F627-3CF8-26877CDBFACB}"/>
          </ac:spMkLst>
        </pc:spChg>
        <pc:picChg chg="add del mod">
          <ac:chgData name="Mauranne Debosschere" userId="aa64685a-41d5-4f40-9eb9-0928998344e4" providerId="ADAL" clId="{39A7E3B1-1C93-45F6-8FDF-A86672B6E511}" dt="2023-12-19T08:32:50.579" v="7247" actId="478"/>
          <ac:picMkLst>
            <pc:docMk/>
            <pc:sldMk cId="3785110927" sldId="299"/>
            <ac:picMk id="4" creationId="{744AC323-068C-5EF0-E6A0-CBA132CC9925}"/>
          </ac:picMkLst>
        </pc:picChg>
        <pc:picChg chg="add mod ord">
          <ac:chgData name="Mauranne Debosschere" userId="aa64685a-41d5-4f40-9eb9-0928998344e4" providerId="ADAL" clId="{39A7E3B1-1C93-45F6-8FDF-A86672B6E511}" dt="2023-12-19T08:32:56.938" v="7250" actId="1076"/>
          <ac:picMkLst>
            <pc:docMk/>
            <pc:sldMk cId="3785110927" sldId="299"/>
            <ac:picMk id="6" creationId="{B06A7BFA-2B7A-EACD-EDA7-22957201C383}"/>
          </ac:picMkLst>
        </pc:picChg>
      </pc:sldChg>
      <pc:sldChg chg="modSp mod">
        <pc:chgData name="Mauranne Debosschere" userId="aa64685a-41d5-4f40-9eb9-0928998344e4" providerId="ADAL" clId="{39A7E3B1-1C93-45F6-8FDF-A86672B6E511}" dt="2023-12-13T11:50:41.397" v="3853" actId="20577"/>
        <pc:sldMkLst>
          <pc:docMk/>
          <pc:sldMk cId="2434867058" sldId="300"/>
        </pc:sldMkLst>
        <pc:spChg chg="mod">
          <ac:chgData name="Mauranne Debosschere" userId="aa64685a-41d5-4f40-9eb9-0928998344e4" providerId="ADAL" clId="{39A7E3B1-1C93-45F6-8FDF-A86672B6E511}" dt="2023-11-22T13:55:40.937" v="248" actId="20577"/>
          <ac:spMkLst>
            <pc:docMk/>
            <pc:sldMk cId="2434867058" sldId="300"/>
            <ac:spMk id="2" creationId="{A925009A-43D4-C02A-4FF8-99E08113E0EF}"/>
          </ac:spMkLst>
        </pc:spChg>
        <pc:spChg chg="mod">
          <ac:chgData name="Mauranne Debosschere" userId="aa64685a-41d5-4f40-9eb9-0928998344e4" providerId="ADAL" clId="{39A7E3B1-1C93-45F6-8FDF-A86672B6E511}" dt="2023-12-13T11:50:41.397" v="3853" actId="20577"/>
          <ac:spMkLst>
            <pc:docMk/>
            <pc:sldMk cId="2434867058" sldId="300"/>
            <ac:spMk id="3" creationId="{439B11DD-44A0-8246-6ACA-81E44F2E6A95}"/>
          </ac:spMkLst>
        </pc:spChg>
      </pc:sldChg>
      <pc:sldChg chg="modSp mod">
        <pc:chgData name="Mauranne Debosschere" userId="aa64685a-41d5-4f40-9eb9-0928998344e4" providerId="ADAL" clId="{39A7E3B1-1C93-45F6-8FDF-A86672B6E511}" dt="2023-12-19T09:38:04.878" v="7920" actId="20577"/>
        <pc:sldMkLst>
          <pc:docMk/>
          <pc:sldMk cId="1299064946" sldId="301"/>
        </pc:sldMkLst>
        <pc:spChg chg="mod">
          <ac:chgData name="Mauranne Debosschere" userId="aa64685a-41d5-4f40-9eb9-0928998344e4" providerId="ADAL" clId="{39A7E3B1-1C93-45F6-8FDF-A86672B6E511}" dt="2023-12-19T09:38:04.878" v="7920" actId="20577"/>
          <ac:spMkLst>
            <pc:docMk/>
            <pc:sldMk cId="1299064946" sldId="301"/>
            <ac:spMk id="3" creationId="{84594A84-B8E9-A986-36BD-47F5AEE72CF6}"/>
          </ac:spMkLst>
        </pc:spChg>
      </pc:sldChg>
      <pc:sldChg chg="addSp delSp modSp mod">
        <pc:chgData name="Mauranne Debosschere" userId="aa64685a-41d5-4f40-9eb9-0928998344e4" providerId="ADAL" clId="{39A7E3B1-1C93-45F6-8FDF-A86672B6E511}" dt="2023-12-19T08:31:29.569" v="7227" actId="1076"/>
        <pc:sldMkLst>
          <pc:docMk/>
          <pc:sldMk cId="59115612" sldId="307"/>
        </pc:sldMkLst>
        <pc:spChg chg="mod">
          <ac:chgData name="Mauranne Debosschere" userId="aa64685a-41d5-4f40-9eb9-0928998344e4" providerId="ADAL" clId="{39A7E3B1-1C93-45F6-8FDF-A86672B6E511}" dt="2023-12-19T08:31:13.503" v="7224" actId="1076"/>
          <ac:spMkLst>
            <pc:docMk/>
            <pc:sldMk cId="59115612" sldId="307"/>
            <ac:spMk id="13" creationId="{91C2FE29-5429-1D0F-F22D-FB15E58CC9FB}"/>
          </ac:spMkLst>
        </pc:spChg>
        <pc:spChg chg="mod">
          <ac:chgData name="Mauranne Debosschere" userId="aa64685a-41d5-4f40-9eb9-0928998344e4" providerId="ADAL" clId="{39A7E3B1-1C93-45F6-8FDF-A86672B6E511}" dt="2023-12-19T08:31:22.573" v="7225" actId="1076"/>
          <ac:spMkLst>
            <pc:docMk/>
            <pc:sldMk cId="59115612" sldId="307"/>
            <ac:spMk id="14" creationId="{A212E1D6-C85D-2BA4-200E-2841D21DD7E7}"/>
          </ac:spMkLst>
        </pc:spChg>
        <pc:spChg chg="mod">
          <ac:chgData name="Mauranne Debosschere" userId="aa64685a-41d5-4f40-9eb9-0928998344e4" providerId="ADAL" clId="{39A7E3B1-1C93-45F6-8FDF-A86672B6E511}" dt="2023-12-19T08:31:26.342" v="7226" actId="1076"/>
          <ac:spMkLst>
            <pc:docMk/>
            <pc:sldMk cId="59115612" sldId="307"/>
            <ac:spMk id="15" creationId="{C3E24FD7-B88F-1997-8581-9A9B983494E8}"/>
          </ac:spMkLst>
        </pc:spChg>
        <pc:spChg chg="mod">
          <ac:chgData name="Mauranne Debosschere" userId="aa64685a-41d5-4f40-9eb9-0928998344e4" providerId="ADAL" clId="{39A7E3B1-1C93-45F6-8FDF-A86672B6E511}" dt="2023-12-19T08:31:29.569" v="7227" actId="1076"/>
          <ac:spMkLst>
            <pc:docMk/>
            <pc:sldMk cId="59115612" sldId="307"/>
            <ac:spMk id="16" creationId="{40B70747-BE2A-0635-68EF-CCFF7C68FED0}"/>
          </ac:spMkLst>
        </pc:spChg>
        <pc:picChg chg="add mod">
          <ac:chgData name="Mauranne Debosschere" userId="aa64685a-41d5-4f40-9eb9-0928998344e4" providerId="ADAL" clId="{39A7E3B1-1C93-45F6-8FDF-A86672B6E511}" dt="2023-12-19T08:31:08.519" v="7223" actId="1076"/>
          <ac:picMkLst>
            <pc:docMk/>
            <pc:sldMk cId="59115612" sldId="307"/>
            <ac:picMk id="5" creationId="{35DCE00A-6A4D-C56F-EAB2-2B9C355D7CF4}"/>
          </ac:picMkLst>
        </pc:picChg>
        <pc:picChg chg="add del">
          <ac:chgData name="Mauranne Debosschere" userId="aa64685a-41d5-4f40-9eb9-0928998344e4" providerId="ADAL" clId="{39A7E3B1-1C93-45F6-8FDF-A86672B6E511}" dt="2023-12-19T08:31:06.390" v="7222" actId="478"/>
          <ac:picMkLst>
            <pc:docMk/>
            <pc:sldMk cId="59115612" sldId="307"/>
            <ac:picMk id="3074" creationId="{F8F01B79-30F8-F9FA-FBBA-3FA93F55259D}"/>
          </ac:picMkLst>
        </pc:picChg>
      </pc:sldChg>
      <pc:sldChg chg="addSp delSp modSp mod ord">
        <pc:chgData name="Mauranne Debosschere" userId="aa64685a-41d5-4f40-9eb9-0928998344e4" providerId="ADAL" clId="{39A7E3B1-1C93-45F6-8FDF-A86672B6E511}" dt="2023-12-08T11:55:35.509" v="3240" actId="120"/>
        <pc:sldMkLst>
          <pc:docMk/>
          <pc:sldMk cId="3174691488" sldId="312"/>
        </pc:sldMkLst>
        <pc:spChg chg="mod">
          <ac:chgData name="Mauranne Debosschere" userId="aa64685a-41d5-4f40-9eb9-0928998344e4" providerId="ADAL" clId="{39A7E3B1-1C93-45F6-8FDF-A86672B6E511}" dt="2023-12-08T11:55:35.509" v="3240" actId="120"/>
          <ac:spMkLst>
            <pc:docMk/>
            <pc:sldMk cId="3174691488" sldId="312"/>
            <ac:spMk id="2" creationId="{D29EA388-3F83-0DC1-0D67-1E4D2D3300F4}"/>
          </ac:spMkLst>
        </pc:spChg>
        <pc:spChg chg="mod">
          <ac:chgData name="Mauranne Debosschere" userId="aa64685a-41d5-4f40-9eb9-0928998344e4" providerId="ADAL" clId="{39A7E3B1-1C93-45F6-8FDF-A86672B6E511}" dt="2023-12-08T11:49:47.811" v="3185" actId="1076"/>
          <ac:spMkLst>
            <pc:docMk/>
            <pc:sldMk cId="3174691488" sldId="312"/>
            <ac:spMk id="3" creationId="{EF6D65D8-D14B-B19C-C8D8-2227E4A82E00}"/>
          </ac:spMkLst>
        </pc:spChg>
        <pc:spChg chg="mod">
          <ac:chgData name="Mauranne Debosschere" userId="aa64685a-41d5-4f40-9eb9-0928998344e4" providerId="ADAL" clId="{39A7E3B1-1C93-45F6-8FDF-A86672B6E511}" dt="2023-12-08T11:52:32.850" v="3215" actId="1076"/>
          <ac:spMkLst>
            <pc:docMk/>
            <pc:sldMk cId="3174691488" sldId="312"/>
            <ac:spMk id="4" creationId="{0ABD6871-2DA0-7161-1795-BFA60B626D7D}"/>
          </ac:spMkLst>
        </pc:spChg>
        <pc:spChg chg="mod">
          <ac:chgData name="Mauranne Debosschere" userId="aa64685a-41d5-4f40-9eb9-0928998344e4" providerId="ADAL" clId="{39A7E3B1-1C93-45F6-8FDF-A86672B6E511}" dt="2023-12-08T11:49:47.397" v="3184" actId="1076"/>
          <ac:spMkLst>
            <pc:docMk/>
            <pc:sldMk cId="3174691488" sldId="312"/>
            <ac:spMk id="5" creationId="{D4E6F7E3-2741-7E3A-8EBC-EA401FA74798}"/>
          </ac:spMkLst>
        </pc:spChg>
        <pc:spChg chg="mod">
          <ac:chgData name="Mauranne Debosschere" userId="aa64685a-41d5-4f40-9eb9-0928998344e4" providerId="ADAL" clId="{39A7E3B1-1C93-45F6-8FDF-A86672B6E511}" dt="2023-12-08T11:52:28.106" v="3214" actId="1076"/>
          <ac:spMkLst>
            <pc:docMk/>
            <pc:sldMk cId="3174691488" sldId="312"/>
            <ac:spMk id="6" creationId="{6EA301F6-2CBD-D4F0-5F59-58734AAE22B6}"/>
          </ac:spMkLst>
        </pc:spChg>
        <pc:picChg chg="add del mod ord">
          <ac:chgData name="Mauranne Debosschere" userId="aa64685a-41d5-4f40-9eb9-0928998344e4" providerId="ADAL" clId="{39A7E3B1-1C93-45F6-8FDF-A86672B6E511}" dt="2023-12-08T11:52:20.052" v="3212" actId="478"/>
          <ac:picMkLst>
            <pc:docMk/>
            <pc:sldMk cId="3174691488" sldId="312"/>
            <ac:picMk id="8" creationId="{EF763191-ED55-01E0-F147-E245183DC619}"/>
          </ac:picMkLst>
        </pc:picChg>
        <pc:picChg chg="add del mod ord">
          <ac:chgData name="Mauranne Debosschere" userId="aa64685a-41d5-4f40-9eb9-0928998344e4" providerId="ADAL" clId="{39A7E3B1-1C93-45F6-8FDF-A86672B6E511}" dt="2023-12-08T11:52:21.782" v="3213" actId="478"/>
          <ac:picMkLst>
            <pc:docMk/>
            <pc:sldMk cId="3174691488" sldId="312"/>
            <ac:picMk id="9" creationId="{58AC4E38-CBB2-ABB9-E953-94F0CE0C4FE4}"/>
          </ac:picMkLst>
        </pc:picChg>
        <pc:picChg chg="add del mod">
          <ac:chgData name="Mauranne Debosschere" userId="aa64685a-41d5-4f40-9eb9-0928998344e4" providerId="ADAL" clId="{39A7E3B1-1C93-45F6-8FDF-A86672B6E511}" dt="2023-12-08T11:37:30.444" v="2798" actId="478"/>
          <ac:picMkLst>
            <pc:docMk/>
            <pc:sldMk cId="3174691488" sldId="312"/>
            <ac:picMk id="2050" creationId="{ECE498AE-A595-6380-7B22-2997C51F1C60}"/>
          </ac:picMkLst>
        </pc:picChg>
        <pc:picChg chg="add del mod">
          <ac:chgData name="Mauranne Debosschere" userId="aa64685a-41d5-4f40-9eb9-0928998344e4" providerId="ADAL" clId="{39A7E3B1-1C93-45F6-8FDF-A86672B6E511}" dt="2023-12-08T11:41:45.683" v="3035" actId="478"/>
          <ac:picMkLst>
            <pc:docMk/>
            <pc:sldMk cId="3174691488" sldId="312"/>
            <ac:picMk id="2052" creationId="{980B6181-4E37-BA19-4C86-53716C4F967D}"/>
          </ac:picMkLst>
        </pc:picChg>
      </pc:sldChg>
      <pc:sldChg chg="addSp delSp modSp del mod ord">
        <pc:chgData name="Mauranne Debosschere" userId="aa64685a-41d5-4f40-9eb9-0928998344e4" providerId="ADAL" clId="{39A7E3B1-1C93-45F6-8FDF-A86672B6E511}" dt="2023-12-08T11:54:28.512" v="3237" actId="47"/>
        <pc:sldMkLst>
          <pc:docMk/>
          <pc:sldMk cId="708656488" sldId="313"/>
        </pc:sldMkLst>
        <pc:spChg chg="mod">
          <ac:chgData name="Mauranne Debosschere" userId="aa64685a-41d5-4f40-9eb9-0928998344e4" providerId="ADAL" clId="{39A7E3B1-1C93-45F6-8FDF-A86672B6E511}" dt="2023-12-08T11:52:54.722" v="3216" actId="255"/>
          <ac:spMkLst>
            <pc:docMk/>
            <pc:sldMk cId="708656488" sldId="313"/>
            <ac:spMk id="3" creationId="{0C7D66A8-D018-351B-BA42-6A5F71291C32}"/>
          </ac:spMkLst>
        </pc:spChg>
        <pc:spChg chg="mod">
          <ac:chgData name="Mauranne Debosschere" userId="aa64685a-41d5-4f40-9eb9-0928998344e4" providerId="ADAL" clId="{39A7E3B1-1C93-45F6-8FDF-A86672B6E511}" dt="2023-12-08T11:53:15.560" v="3225" actId="122"/>
          <ac:spMkLst>
            <pc:docMk/>
            <pc:sldMk cId="708656488" sldId="313"/>
            <ac:spMk id="4" creationId="{AC7C5C21-C5CF-A5B4-380A-7A1BD211C745}"/>
          </ac:spMkLst>
        </pc:spChg>
        <pc:spChg chg="mod">
          <ac:chgData name="Mauranne Debosschere" userId="aa64685a-41d5-4f40-9eb9-0928998344e4" providerId="ADAL" clId="{39A7E3B1-1C93-45F6-8FDF-A86672B6E511}" dt="2023-12-08T11:52:59.812" v="3217" actId="255"/>
          <ac:spMkLst>
            <pc:docMk/>
            <pc:sldMk cId="708656488" sldId="313"/>
            <ac:spMk id="5" creationId="{8435CD88-8261-6197-FB4E-EB0DE92A46A8}"/>
          </ac:spMkLst>
        </pc:spChg>
        <pc:spChg chg="mod">
          <ac:chgData name="Mauranne Debosschere" userId="aa64685a-41d5-4f40-9eb9-0928998344e4" providerId="ADAL" clId="{39A7E3B1-1C93-45F6-8FDF-A86672B6E511}" dt="2023-12-08T11:53:19.987" v="3227" actId="122"/>
          <ac:spMkLst>
            <pc:docMk/>
            <pc:sldMk cId="708656488" sldId="313"/>
            <ac:spMk id="6" creationId="{25DEA508-C8B6-435D-5A18-01A16AF756C8}"/>
          </ac:spMkLst>
        </pc:spChg>
        <pc:picChg chg="add del mod ord">
          <ac:chgData name="Mauranne Debosschere" userId="aa64685a-41d5-4f40-9eb9-0928998344e4" providerId="ADAL" clId="{39A7E3B1-1C93-45F6-8FDF-A86672B6E511}" dt="2023-12-08T11:53:04.662" v="3219" actId="478"/>
          <ac:picMkLst>
            <pc:docMk/>
            <pc:sldMk cId="708656488" sldId="313"/>
            <ac:picMk id="8" creationId="{B341746A-7835-9780-2D5A-917047E7FD81}"/>
          </ac:picMkLst>
        </pc:picChg>
        <pc:picChg chg="add del mod">
          <ac:chgData name="Mauranne Debosschere" userId="aa64685a-41d5-4f40-9eb9-0928998344e4" providerId="ADAL" clId="{39A7E3B1-1C93-45F6-8FDF-A86672B6E511}" dt="2023-12-08T11:53:03.132" v="3218" actId="478"/>
          <ac:picMkLst>
            <pc:docMk/>
            <pc:sldMk cId="708656488" sldId="313"/>
            <ac:picMk id="10" creationId="{E8AB4A2A-FAD0-B391-EFE3-AC1FB9F906EA}"/>
          </ac:picMkLst>
        </pc:picChg>
        <pc:picChg chg="add del mod">
          <ac:chgData name="Mauranne Debosschere" userId="aa64685a-41d5-4f40-9eb9-0928998344e4" providerId="ADAL" clId="{39A7E3B1-1C93-45F6-8FDF-A86672B6E511}" dt="2023-12-08T11:45:28.592" v="3146" actId="478"/>
          <ac:picMkLst>
            <pc:docMk/>
            <pc:sldMk cId="708656488" sldId="313"/>
            <ac:picMk id="1026" creationId="{CE204AA8-E89C-CD2C-9981-BB4FEF46A26D}"/>
          </ac:picMkLst>
        </pc:picChg>
        <pc:picChg chg="add del mod">
          <ac:chgData name="Mauranne Debosschere" userId="aa64685a-41d5-4f40-9eb9-0928998344e4" providerId="ADAL" clId="{39A7E3B1-1C93-45F6-8FDF-A86672B6E511}" dt="2023-12-08T11:32:37.544" v="2669" actId="478"/>
          <ac:picMkLst>
            <pc:docMk/>
            <pc:sldMk cId="708656488" sldId="313"/>
            <ac:picMk id="1028" creationId="{9A8F0762-C79C-1F6E-76A5-9826CC325D7D}"/>
          </ac:picMkLst>
        </pc:picChg>
      </pc:sldChg>
      <pc:sldChg chg="del ord">
        <pc:chgData name="Mauranne Debosschere" userId="aa64685a-41d5-4f40-9eb9-0928998344e4" providerId="ADAL" clId="{39A7E3B1-1C93-45F6-8FDF-A86672B6E511}" dt="2023-11-22T14:07:37.706" v="1235" actId="47"/>
        <pc:sldMkLst>
          <pc:docMk/>
          <pc:sldMk cId="3921710951" sldId="315"/>
        </pc:sldMkLst>
      </pc:sldChg>
      <pc:sldChg chg="modSp mod">
        <pc:chgData name="Mauranne Debosschere" userId="aa64685a-41d5-4f40-9eb9-0928998344e4" providerId="ADAL" clId="{39A7E3B1-1C93-45F6-8FDF-A86672B6E511}" dt="2023-12-08T12:17:24.019" v="3308" actId="6549"/>
        <pc:sldMkLst>
          <pc:docMk/>
          <pc:sldMk cId="3702359170" sldId="316"/>
        </pc:sldMkLst>
        <pc:spChg chg="mod">
          <ac:chgData name="Mauranne Debosschere" userId="aa64685a-41d5-4f40-9eb9-0928998344e4" providerId="ADAL" clId="{39A7E3B1-1C93-45F6-8FDF-A86672B6E511}" dt="2023-12-08T12:17:24.019" v="3308" actId="6549"/>
          <ac:spMkLst>
            <pc:docMk/>
            <pc:sldMk cId="3702359170" sldId="316"/>
            <ac:spMk id="3" creationId="{67594E0A-DF25-E208-9574-54D011342FFB}"/>
          </ac:spMkLst>
        </pc:spChg>
      </pc:sldChg>
      <pc:sldChg chg="addSp delSp modSp mod">
        <pc:chgData name="Mauranne Debosschere" userId="aa64685a-41d5-4f40-9eb9-0928998344e4" providerId="ADAL" clId="{39A7E3B1-1C93-45F6-8FDF-A86672B6E511}" dt="2023-12-19T08:34:22.378" v="7259" actId="14100"/>
        <pc:sldMkLst>
          <pc:docMk/>
          <pc:sldMk cId="135698486" sldId="317"/>
        </pc:sldMkLst>
        <pc:picChg chg="add mod">
          <ac:chgData name="Mauranne Debosschere" userId="aa64685a-41d5-4f40-9eb9-0928998344e4" providerId="ADAL" clId="{39A7E3B1-1C93-45F6-8FDF-A86672B6E511}" dt="2023-12-19T08:34:22.378" v="7259" actId="14100"/>
          <ac:picMkLst>
            <pc:docMk/>
            <pc:sldMk cId="135698486" sldId="317"/>
            <ac:picMk id="4" creationId="{04F2FC70-8CAE-8D27-2652-5B15FE25252D}"/>
          </ac:picMkLst>
        </pc:picChg>
        <pc:picChg chg="del">
          <ac:chgData name="Mauranne Debosschere" userId="aa64685a-41d5-4f40-9eb9-0928998344e4" providerId="ADAL" clId="{39A7E3B1-1C93-45F6-8FDF-A86672B6E511}" dt="2023-12-19T08:34:14.753" v="7256" actId="478"/>
          <ac:picMkLst>
            <pc:docMk/>
            <pc:sldMk cId="135698486" sldId="317"/>
            <ac:picMk id="5" creationId="{3C2197E8-77A6-B920-5685-E5BC5C4A0664}"/>
          </ac:picMkLst>
        </pc:picChg>
      </pc:sldChg>
      <pc:sldChg chg="addSp delSp modSp mod">
        <pc:chgData name="Mauranne Debosschere" userId="aa64685a-41d5-4f40-9eb9-0928998344e4" providerId="ADAL" clId="{39A7E3B1-1C93-45F6-8FDF-A86672B6E511}" dt="2023-12-18T13:47:56.739" v="7193" actId="1076"/>
        <pc:sldMkLst>
          <pc:docMk/>
          <pc:sldMk cId="2893115461" sldId="318"/>
        </pc:sldMkLst>
        <pc:spChg chg="mod">
          <ac:chgData name="Mauranne Debosschere" userId="aa64685a-41d5-4f40-9eb9-0928998344e4" providerId="ADAL" clId="{39A7E3B1-1C93-45F6-8FDF-A86672B6E511}" dt="2023-11-22T14:02:37.245" v="701" actId="20577"/>
          <ac:spMkLst>
            <pc:docMk/>
            <pc:sldMk cId="2893115461" sldId="318"/>
            <ac:spMk id="3" creationId="{DEE26612-DEA2-0D13-D6BC-5B91297A6B67}"/>
          </ac:spMkLst>
        </pc:spChg>
        <pc:graphicFrameChg chg="add mod modGraphic">
          <ac:chgData name="Mauranne Debosschere" userId="aa64685a-41d5-4f40-9eb9-0928998344e4" providerId="ADAL" clId="{39A7E3B1-1C93-45F6-8FDF-A86672B6E511}" dt="2023-12-18T13:47:56.739" v="7193" actId="1076"/>
          <ac:graphicFrameMkLst>
            <pc:docMk/>
            <pc:sldMk cId="2893115461" sldId="318"/>
            <ac:graphicFrameMk id="6" creationId="{CA5DD7E4-3AF1-5E60-3A9A-C56A4ABAE08C}"/>
          </ac:graphicFrameMkLst>
        </pc:graphicFrameChg>
        <pc:picChg chg="add del mod">
          <ac:chgData name="Mauranne Debosschere" userId="aa64685a-41d5-4f40-9eb9-0928998344e4" providerId="ADAL" clId="{39A7E3B1-1C93-45F6-8FDF-A86672B6E511}" dt="2023-11-22T14:00:56.325" v="423" actId="478"/>
          <ac:picMkLst>
            <pc:docMk/>
            <pc:sldMk cId="2893115461" sldId="318"/>
            <ac:picMk id="5" creationId="{6FC2A8A2-FE88-47F0-714C-1422B97D5CC9}"/>
          </ac:picMkLst>
        </pc:picChg>
      </pc:sldChg>
      <pc:sldChg chg="addSp modSp mod">
        <pc:chgData name="Mauranne Debosschere" userId="aa64685a-41d5-4f40-9eb9-0928998344e4" providerId="ADAL" clId="{39A7E3B1-1C93-45F6-8FDF-A86672B6E511}" dt="2023-12-18T13:48:05.971" v="7195" actId="20577"/>
        <pc:sldMkLst>
          <pc:docMk/>
          <pc:sldMk cId="146585727" sldId="319"/>
        </pc:sldMkLst>
        <pc:spChg chg="mod">
          <ac:chgData name="Mauranne Debosschere" userId="aa64685a-41d5-4f40-9eb9-0928998344e4" providerId="ADAL" clId="{39A7E3B1-1C93-45F6-8FDF-A86672B6E511}" dt="2023-11-22T14:03:11.446" v="802" actId="404"/>
          <ac:spMkLst>
            <pc:docMk/>
            <pc:sldMk cId="146585727" sldId="319"/>
            <ac:spMk id="2" creationId="{F1B5E346-870A-820B-F401-CCD8A6B6C2B0}"/>
          </ac:spMkLst>
        </pc:spChg>
        <pc:spChg chg="mod">
          <ac:chgData name="Mauranne Debosschere" userId="aa64685a-41d5-4f40-9eb9-0928998344e4" providerId="ADAL" clId="{39A7E3B1-1C93-45F6-8FDF-A86672B6E511}" dt="2023-12-18T13:48:05.971" v="7195" actId="20577"/>
          <ac:spMkLst>
            <pc:docMk/>
            <pc:sldMk cId="146585727" sldId="319"/>
            <ac:spMk id="3" creationId="{F1861C51-1E68-6511-F6B2-19C7AA9F0BC2}"/>
          </ac:spMkLst>
        </pc:spChg>
        <pc:graphicFrameChg chg="add mod modGraphic">
          <ac:chgData name="Mauranne Debosschere" userId="aa64685a-41d5-4f40-9eb9-0928998344e4" providerId="ADAL" clId="{39A7E3B1-1C93-45F6-8FDF-A86672B6E511}" dt="2023-12-18T13:48:02.060" v="7194" actId="255"/>
          <ac:graphicFrameMkLst>
            <pc:docMk/>
            <pc:sldMk cId="146585727" sldId="319"/>
            <ac:graphicFrameMk id="4" creationId="{1CB2DDBA-7D41-16EF-DCDC-6FFB2B826229}"/>
          </ac:graphicFrameMkLst>
        </pc:graphicFrameChg>
      </pc:sldChg>
      <pc:sldChg chg="addSp delSp modSp mod">
        <pc:chgData name="Mauranne Debosschere" userId="aa64685a-41d5-4f40-9eb9-0928998344e4" providerId="ADAL" clId="{39A7E3B1-1C93-45F6-8FDF-A86672B6E511}" dt="2023-12-18T13:48:45.460" v="7205" actId="1076"/>
        <pc:sldMkLst>
          <pc:docMk/>
          <pc:sldMk cId="2555188933" sldId="320"/>
        </pc:sldMkLst>
        <pc:spChg chg="mod">
          <ac:chgData name="Mauranne Debosschere" userId="aa64685a-41d5-4f40-9eb9-0928998344e4" providerId="ADAL" clId="{39A7E3B1-1C93-45F6-8FDF-A86672B6E511}" dt="2023-11-22T14:05:27.374" v="999" actId="403"/>
          <ac:spMkLst>
            <pc:docMk/>
            <pc:sldMk cId="2555188933" sldId="320"/>
            <ac:spMk id="2" creationId="{6E5E4C31-A1E7-328E-84A9-6710422DC7D8}"/>
          </ac:spMkLst>
        </pc:spChg>
        <pc:spChg chg="mod">
          <ac:chgData name="Mauranne Debosschere" userId="aa64685a-41d5-4f40-9eb9-0928998344e4" providerId="ADAL" clId="{39A7E3B1-1C93-45F6-8FDF-A86672B6E511}" dt="2023-12-18T13:48:32.537" v="7204" actId="12"/>
          <ac:spMkLst>
            <pc:docMk/>
            <pc:sldMk cId="2555188933" sldId="320"/>
            <ac:spMk id="3" creationId="{69C8ADC2-6B90-57D6-60AE-51B5A345FAE7}"/>
          </ac:spMkLst>
        </pc:spChg>
        <pc:graphicFrameChg chg="add mod modGraphic">
          <ac:chgData name="Mauranne Debosschere" userId="aa64685a-41d5-4f40-9eb9-0928998344e4" providerId="ADAL" clId="{39A7E3B1-1C93-45F6-8FDF-A86672B6E511}" dt="2023-12-18T13:48:45.460" v="7205" actId="1076"/>
          <ac:graphicFrameMkLst>
            <pc:docMk/>
            <pc:sldMk cId="2555188933" sldId="320"/>
            <ac:graphicFrameMk id="4" creationId="{9F46D9A0-E7BC-2B2D-C8A2-20B8BE603260}"/>
          </ac:graphicFrameMkLst>
        </pc:graphicFrameChg>
        <pc:graphicFrameChg chg="add del mod modGraphic">
          <ac:chgData name="Mauranne Debosschere" userId="aa64685a-41d5-4f40-9eb9-0928998344e4" providerId="ADAL" clId="{39A7E3B1-1C93-45F6-8FDF-A86672B6E511}" dt="2023-11-22T14:06:26.385" v="1193" actId="478"/>
          <ac:graphicFrameMkLst>
            <pc:docMk/>
            <pc:sldMk cId="2555188933" sldId="320"/>
            <ac:graphicFrameMk id="5" creationId="{C90202D9-0AA8-6040-9C99-99A4D2B2E800}"/>
          </ac:graphicFrameMkLst>
        </pc:graphicFrameChg>
        <pc:graphicFrameChg chg="add mod modGraphic">
          <ac:chgData name="Mauranne Debosschere" userId="aa64685a-41d5-4f40-9eb9-0928998344e4" providerId="ADAL" clId="{39A7E3B1-1C93-45F6-8FDF-A86672B6E511}" dt="2023-12-18T13:48:25.051" v="7200" actId="255"/>
          <ac:graphicFrameMkLst>
            <pc:docMk/>
            <pc:sldMk cId="2555188933" sldId="320"/>
            <ac:graphicFrameMk id="6" creationId="{2F0E1323-C68C-F1F6-A1FC-358FE2053FEB}"/>
          </ac:graphicFrameMkLst>
        </pc:graphicFrameChg>
      </pc:sldChg>
      <pc:sldChg chg="modSp mod">
        <pc:chgData name="Mauranne Debosschere" userId="aa64685a-41d5-4f40-9eb9-0928998344e4" providerId="ADAL" clId="{39A7E3B1-1C93-45F6-8FDF-A86672B6E511}" dt="2023-11-30T09:13:41.242" v="2053" actId="20577"/>
        <pc:sldMkLst>
          <pc:docMk/>
          <pc:sldMk cId="431830544" sldId="321"/>
        </pc:sldMkLst>
        <pc:spChg chg="mod">
          <ac:chgData name="Mauranne Debosschere" userId="aa64685a-41d5-4f40-9eb9-0928998344e4" providerId="ADAL" clId="{39A7E3B1-1C93-45F6-8FDF-A86672B6E511}" dt="2023-11-30T09:13:41.242" v="2053" actId="20577"/>
          <ac:spMkLst>
            <pc:docMk/>
            <pc:sldMk cId="431830544" sldId="321"/>
            <ac:spMk id="3" creationId="{290DC43D-2371-1526-B2F5-B508C413E4BF}"/>
          </ac:spMkLst>
        </pc:spChg>
      </pc:sldChg>
      <pc:sldChg chg="modSp mod modNotesTx">
        <pc:chgData name="Mauranne Debosschere" userId="aa64685a-41d5-4f40-9eb9-0928998344e4" providerId="ADAL" clId="{39A7E3B1-1C93-45F6-8FDF-A86672B6E511}" dt="2023-12-19T09:33:41.087" v="7801" actId="6549"/>
        <pc:sldMkLst>
          <pc:docMk/>
          <pc:sldMk cId="1867662897" sldId="325"/>
        </pc:sldMkLst>
        <pc:spChg chg="mod">
          <ac:chgData name="Mauranne Debosschere" userId="aa64685a-41d5-4f40-9eb9-0928998344e4" providerId="ADAL" clId="{39A7E3B1-1C93-45F6-8FDF-A86672B6E511}" dt="2023-12-18T12:50:20.636" v="5278" actId="20577"/>
          <ac:spMkLst>
            <pc:docMk/>
            <pc:sldMk cId="1867662897" sldId="325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39A7E3B1-1C93-45F6-8FDF-A86672B6E511}" dt="2023-12-19T09:22:20.442" v="7375" actId="6549"/>
          <ac:spMkLst>
            <pc:docMk/>
            <pc:sldMk cId="1867662897" sldId="325"/>
            <ac:spMk id="3" creationId="{3B35A1C7-D645-896A-4A00-D5343E502C13}"/>
          </ac:spMkLst>
        </pc:spChg>
      </pc:sldChg>
      <pc:sldChg chg="modSp mod">
        <pc:chgData name="Mauranne Debosschere" userId="aa64685a-41d5-4f40-9eb9-0928998344e4" providerId="ADAL" clId="{39A7E3B1-1C93-45F6-8FDF-A86672B6E511}" dt="2023-12-19T08:39:21.348" v="7354" actId="6549"/>
        <pc:sldMkLst>
          <pc:docMk/>
          <pc:sldMk cId="795471789" sldId="326"/>
        </pc:sldMkLst>
        <pc:spChg chg="mod">
          <ac:chgData name="Mauranne Debosschere" userId="aa64685a-41d5-4f40-9eb9-0928998344e4" providerId="ADAL" clId="{39A7E3B1-1C93-45F6-8FDF-A86672B6E511}" dt="2023-12-18T12:59:01.976" v="5737" actId="20577"/>
          <ac:spMkLst>
            <pc:docMk/>
            <pc:sldMk cId="795471789" sldId="326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39A7E3B1-1C93-45F6-8FDF-A86672B6E511}" dt="2023-12-19T08:39:21.348" v="7354" actId="6549"/>
          <ac:spMkLst>
            <pc:docMk/>
            <pc:sldMk cId="795471789" sldId="326"/>
            <ac:spMk id="3" creationId="{3B35A1C7-D645-896A-4A00-D5343E502C13}"/>
          </ac:spMkLst>
        </pc:spChg>
      </pc:sldChg>
      <pc:sldChg chg="modSp mod">
        <pc:chgData name="Mauranne Debosschere" userId="aa64685a-41d5-4f40-9eb9-0928998344e4" providerId="ADAL" clId="{39A7E3B1-1C93-45F6-8FDF-A86672B6E511}" dt="2023-12-19T08:38:09.071" v="7337" actId="115"/>
        <pc:sldMkLst>
          <pc:docMk/>
          <pc:sldMk cId="658233539" sldId="327"/>
        </pc:sldMkLst>
        <pc:spChg chg="mod">
          <ac:chgData name="Mauranne Debosschere" userId="aa64685a-41d5-4f40-9eb9-0928998344e4" providerId="ADAL" clId="{39A7E3B1-1C93-45F6-8FDF-A86672B6E511}" dt="2023-12-18T12:55:07.056" v="5643" actId="20577"/>
          <ac:spMkLst>
            <pc:docMk/>
            <pc:sldMk cId="658233539" sldId="327"/>
            <ac:spMk id="2" creationId="{69083507-1308-FA47-6E53-1CECDD5F222B}"/>
          </ac:spMkLst>
        </pc:spChg>
        <pc:spChg chg="mod">
          <ac:chgData name="Mauranne Debosschere" userId="aa64685a-41d5-4f40-9eb9-0928998344e4" providerId="ADAL" clId="{39A7E3B1-1C93-45F6-8FDF-A86672B6E511}" dt="2023-12-19T08:38:09.071" v="7337" actId="115"/>
          <ac:spMkLst>
            <pc:docMk/>
            <pc:sldMk cId="658233539" sldId="327"/>
            <ac:spMk id="3" creationId="{7F71FA30-F10A-9253-AFB1-C0797E72A44C}"/>
          </ac:spMkLst>
        </pc:spChg>
      </pc:sldChg>
      <pc:sldChg chg="modSp add del mod ord modNotesTx">
        <pc:chgData name="Mauranne Debosschere" userId="aa64685a-41d5-4f40-9eb9-0928998344e4" providerId="ADAL" clId="{39A7E3B1-1C93-45F6-8FDF-A86672B6E511}" dt="2023-12-19T09:37:52.648" v="7910" actId="47"/>
        <pc:sldMkLst>
          <pc:docMk/>
          <pc:sldMk cId="2834876315" sldId="328"/>
        </pc:sldMkLst>
        <pc:spChg chg="mod">
          <ac:chgData name="Mauranne Debosschere" userId="aa64685a-41d5-4f40-9eb9-0928998344e4" providerId="ADAL" clId="{39A7E3B1-1C93-45F6-8FDF-A86672B6E511}" dt="2023-12-18T13:25:50.637" v="6566" actId="20577"/>
          <ac:spMkLst>
            <pc:docMk/>
            <pc:sldMk cId="2834876315" sldId="328"/>
            <ac:spMk id="3" creationId="{984F8832-30E0-AF1B-6D04-76B57B291126}"/>
          </ac:spMkLst>
        </pc:spChg>
        <pc:picChg chg="mod">
          <ac:chgData name="Mauranne Debosschere" userId="aa64685a-41d5-4f40-9eb9-0928998344e4" providerId="ADAL" clId="{39A7E3B1-1C93-45F6-8FDF-A86672B6E511}" dt="2023-12-08T12:23:53.021" v="3515" actId="1076"/>
          <ac:picMkLst>
            <pc:docMk/>
            <pc:sldMk cId="2834876315" sldId="328"/>
            <ac:picMk id="5" creationId="{D22157EB-174D-C832-6551-E6620425FEC5}"/>
          </ac:picMkLst>
        </pc:picChg>
      </pc:sldChg>
      <pc:sldChg chg="modSp mod ord">
        <pc:chgData name="Mauranne Debosschere" userId="aa64685a-41d5-4f40-9eb9-0928998344e4" providerId="ADAL" clId="{39A7E3B1-1C93-45F6-8FDF-A86672B6E511}" dt="2023-12-19T09:37:53.203" v="7911" actId="20578"/>
        <pc:sldMkLst>
          <pc:docMk/>
          <pc:sldMk cId="3730309411" sldId="329"/>
        </pc:sldMkLst>
        <pc:spChg chg="mod">
          <ac:chgData name="Mauranne Debosschere" userId="aa64685a-41d5-4f40-9eb9-0928998344e4" providerId="ADAL" clId="{39A7E3B1-1C93-45F6-8FDF-A86672B6E511}" dt="2023-12-19T09:31:42.348" v="7784" actId="20577"/>
          <ac:spMkLst>
            <pc:docMk/>
            <pc:sldMk cId="3730309411" sldId="329"/>
            <ac:spMk id="3" creationId="{45ED2A39-CE90-EC3A-FDC6-D2154D8AFCBD}"/>
          </ac:spMkLst>
        </pc:spChg>
      </pc:sldChg>
      <pc:sldChg chg="modSp mod">
        <pc:chgData name="Mauranne Debosschere" userId="aa64685a-41d5-4f40-9eb9-0928998344e4" providerId="ADAL" clId="{39A7E3B1-1C93-45F6-8FDF-A86672B6E511}" dt="2023-12-19T09:57:16.174" v="7928" actId="27636"/>
        <pc:sldMkLst>
          <pc:docMk/>
          <pc:sldMk cId="476610234" sldId="330"/>
        </pc:sldMkLst>
        <pc:spChg chg="mod">
          <ac:chgData name="Mauranne Debosschere" userId="aa64685a-41d5-4f40-9eb9-0928998344e4" providerId="ADAL" clId="{39A7E3B1-1C93-45F6-8FDF-A86672B6E511}" dt="2023-11-22T14:09:06.896" v="1249" actId="20577"/>
          <ac:spMkLst>
            <pc:docMk/>
            <pc:sldMk cId="476610234" sldId="330"/>
            <ac:spMk id="2" creationId="{F8CA3765-F1E5-D564-3701-E84B83C4479C}"/>
          </ac:spMkLst>
        </pc:spChg>
        <pc:spChg chg="mod">
          <ac:chgData name="Mauranne Debosschere" userId="aa64685a-41d5-4f40-9eb9-0928998344e4" providerId="ADAL" clId="{39A7E3B1-1C93-45F6-8FDF-A86672B6E511}" dt="2023-12-19T09:57:16.174" v="7928" actId="27636"/>
          <ac:spMkLst>
            <pc:docMk/>
            <pc:sldMk cId="476610234" sldId="330"/>
            <ac:spMk id="3" creationId="{A81C183C-1BEC-E27B-59E0-464799DCEEC4}"/>
          </ac:spMkLst>
        </pc:spChg>
      </pc:sldChg>
      <pc:sldChg chg="addSp delSp modSp new add del mod">
        <pc:chgData name="Mauranne Debosschere" userId="aa64685a-41d5-4f40-9eb9-0928998344e4" providerId="ADAL" clId="{39A7E3B1-1C93-45F6-8FDF-A86672B6E511}" dt="2023-12-19T08:33:19.731" v="7255" actId="1076"/>
        <pc:sldMkLst>
          <pc:docMk/>
          <pc:sldMk cId="4136430187" sldId="331"/>
        </pc:sldMkLst>
        <pc:spChg chg="mod">
          <ac:chgData name="Mauranne Debosschere" userId="aa64685a-41d5-4f40-9eb9-0928998344e4" providerId="ADAL" clId="{39A7E3B1-1C93-45F6-8FDF-A86672B6E511}" dt="2023-11-30T09:14:06.876" v="2056" actId="1076"/>
          <ac:spMkLst>
            <pc:docMk/>
            <pc:sldMk cId="4136430187" sldId="331"/>
            <ac:spMk id="2" creationId="{F4C3C6FF-7163-8D57-BBEE-8F34068DC080}"/>
          </ac:spMkLst>
        </pc:spChg>
        <pc:spChg chg="add del">
          <ac:chgData name="Mauranne Debosschere" userId="aa64685a-41d5-4f40-9eb9-0928998344e4" providerId="ADAL" clId="{39A7E3B1-1C93-45F6-8FDF-A86672B6E511}" dt="2023-11-22T13:53:02.128" v="168" actId="478"/>
          <ac:spMkLst>
            <pc:docMk/>
            <pc:sldMk cId="4136430187" sldId="331"/>
            <ac:spMk id="3" creationId="{88C26FC4-D9A1-038F-B62E-EE555F0446D6}"/>
          </ac:spMkLst>
        </pc:spChg>
        <pc:spChg chg="add mod">
          <ac:chgData name="Mauranne Debosschere" userId="aa64685a-41d5-4f40-9eb9-0928998344e4" providerId="ADAL" clId="{39A7E3B1-1C93-45F6-8FDF-A86672B6E511}" dt="2023-12-19T08:33:19.731" v="7255" actId="1076"/>
          <ac:spMkLst>
            <pc:docMk/>
            <pc:sldMk cId="4136430187" sldId="331"/>
            <ac:spMk id="4" creationId="{97CD6102-A1E7-8D76-D840-2F030F644CB9}"/>
          </ac:spMkLst>
        </pc:spChg>
        <pc:picChg chg="add del mod">
          <ac:chgData name="Mauranne Debosschere" userId="aa64685a-41d5-4f40-9eb9-0928998344e4" providerId="ADAL" clId="{39A7E3B1-1C93-45F6-8FDF-A86672B6E511}" dt="2023-12-19T08:33:06.471" v="7252" actId="478"/>
          <ac:picMkLst>
            <pc:docMk/>
            <pc:sldMk cId="4136430187" sldId="331"/>
            <ac:picMk id="3" creationId="{04F9191A-AAA0-D0C9-AC68-6F7BECC30B93}"/>
          </ac:picMkLst>
        </pc:picChg>
        <pc:picChg chg="add mod ord">
          <ac:chgData name="Mauranne Debosschere" userId="aa64685a-41d5-4f40-9eb9-0928998344e4" providerId="ADAL" clId="{39A7E3B1-1C93-45F6-8FDF-A86672B6E511}" dt="2023-12-19T08:33:10.363" v="7254" actId="167"/>
          <ac:picMkLst>
            <pc:docMk/>
            <pc:sldMk cId="4136430187" sldId="331"/>
            <ac:picMk id="5" creationId="{A2F59898-3111-5CED-D07E-10C2FD5915F7}"/>
          </ac:picMkLst>
        </pc:picChg>
      </pc:sldChg>
      <pc:sldChg chg="new del">
        <pc:chgData name="Mauranne Debosschere" userId="aa64685a-41d5-4f40-9eb9-0928998344e4" providerId="ADAL" clId="{39A7E3B1-1C93-45F6-8FDF-A86672B6E511}" dt="2023-11-22T13:51:30.442" v="96" actId="47"/>
        <pc:sldMkLst>
          <pc:docMk/>
          <pc:sldMk cId="414523767" sldId="332"/>
        </pc:sldMkLst>
      </pc:sldChg>
      <pc:sldChg chg="delSp modSp new mod ord">
        <pc:chgData name="Mauranne Debosschere" userId="aa64685a-41d5-4f40-9eb9-0928998344e4" providerId="ADAL" clId="{39A7E3B1-1C93-45F6-8FDF-A86672B6E511}" dt="2023-11-22T13:53:33.575" v="195" actId="1076"/>
        <pc:sldMkLst>
          <pc:docMk/>
          <pc:sldMk cId="2319867292" sldId="332"/>
        </pc:sldMkLst>
        <pc:spChg chg="mod">
          <ac:chgData name="Mauranne Debosschere" userId="aa64685a-41d5-4f40-9eb9-0928998344e4" providerId="ADAL" clId="{39A7E3B1-1C93-45F6-8FDF-A86672B6E511}" dt="2023-11-22T13:53:33.575" v="195" actId="1076"/>
          <ac:spMkLst>
            <pc:docMk/>
            <pc:sldMk cId="2319867292" sldId="332"/>
            <ac:spMk id="2" creationId="{EFC96722-ED27-EA91-A13B-798B12CEA109}"/>
          </ac:spMkLst>
        </pc:spChg>
        <pc:spChg chg="del">
          <ac:chgData name="Mauranne Debosschere" userId="aa64685a-41d5-4f40-9eb9-0928998344e4" providerId="ADAL" clId="{39A7E3B1-1C93-45F6-8FDF-A86672B6E511}" dt="2023-11-22T13:53:22.884" v="191" actId="478"/>
          <ac:spMkLst>
            <pc:docMk/>
            <pc:sldMk cId="2319867292" sldId="332"/>
            <ac:spMk id="3" creationId="{317B8ACC-C43A-DBCE-FB63-26C71730D6F0}"/>
          </ac:spMkLst>
        </pc:spChg>
      </pc:sldChg>
      <pc:sldChg chg="modSp new del mod">
        <pc:chgData name="Mauranne Debosschere" userId="aa64685a-41d5-4f40-9eb9-0928998344e4" providerId="ADAL" clId="{39A7E3B1-1C93-45F6-8FDF-A86672B6E511}" dt="2023-11-22T13:52:58.068" v="167" actId="47"/>
        <pc:sldMkLst>
          <pc:docMk/>
          <pc:sldMk cId="2779662801" sldId="332"/>
        </pc:sldMkLst>
        <pc:spChg chg="mod">
          <ac:chgData name="Mauranne Debosschere" userId="aa64685a-41d5-4f40-9eb9-0928998344e4" providerId="ADAL" clId="{39A7E3B1-1C93-45F6-8FDF-A86672B6E511}" dt="2023-11-22T13:52:53.792" v="165" actId="20577"/>
          <ac:spMkLst>
            <pc:docMk/>
            <pc:sldMk cId="2779662801" sldId="332"/>
            <ac:spMk id="3" creationId="{3C58C426-7E51-1F51-09A7-8A6883E222B9}"/>
          </ac:spMkLst>
        </pc:spChg>
      </pc:sldChg>
      <pc:sldChg chg="new del">
        <pc:chgData name="Mauranne Debosschere" userId="aa64685a-41d5-4f40-9eb9-0928998344e4" providerId="ADAL" clId="{39A7E3B1-1C93-45F6-8FDF-A86672B6E511}" dt="2023-11-22T13:51:41.813" v="98" actId="47"/>
        <pc:sldMkLst>
          <pc:docMk/>
          <pc:sldMk cId="3251219308" sldId="332"/>
        </pc:sldMkLst>
      </pc:sldChg>
      <pc:sldChg chg="modSp add del mod ord">
        <pc:chgData name="Mauranne Debosschere" userId="aa64685a-41d5-4f40-9eb9-0928998344e4" providerId="ADAL" clId="{39A7E3B1-1C93-45F6-8FDF-A86672B6E511}" dt="2023-11-30T09:06:55.296" v="1993" actId="47"/>
        <pc:sldMkLst>
          <pc:docMk/>
          <pc:sldMk cId="504430110" sldId="333"/>
        </pc:sldMkLst>
        <pc:spChg chg="mod">
          <ac:chgData name="Mauranne Debosschere" userId="aa64685a-41d5-4f40-9eb9-0928998344e4" providerId="ADAL" clId="{39A7E3B1-1C93-45F6-8FDF-A86672B6E511}" dt="2023-11-22T13:53:50.670" v="205" actId="20577"/>
          <ac:spMkLst>
            <pc:docMk/>
            <pc:sldMk cId="504430110" sldId="333"/>
            <ac:spMk id="2" creationId="{EFC96722-ED27-EA91-A13B-798B12CEA109}"/>
          </ac:spMkLst>
        </pc:spChg>
      </pc:sldChg>
      <pc:sldChg chg="delSp modSp new del mod">
        <pc:chgData name="Mauranne Debosschere" userId="aa64685a-41d5-4f40-9eb9-0928998344e4" providerId="ADAL" clId="{39A7E3B1-1C93-45F6-8FDF-A86672B6E511}" dt="2023-11-30T09:16:33.232" v="2233" actId="47"/>
        <pc:sldMkLst>
          <pc:docMk/>
          <pc:sldMk cId="3669651563" sldId="334"/>
        </pc:sldMkLst>
        <pc:spChg chg="mod">
          <ac:chgData name="Mauranne Debosschere" userId="aa64685a-41d5-4f40-9eb9-0928998344e4" providerId="ADAL" clId="{39A7E3B1-1C93-45F6-8FDF-A86672B6E511}" dt="2023-11-22T13:57:37.511" v="341" actId="1076"/>
          <ac:spMkLst>
            <pc:docMk/>
            <pc:sldMk cId="3669651563" sldId="334"/>
            <ac:spMk id="2" creationId="{3AE908AE-2829-612D-F71C-69876F1378A6}"/>
          </ac:spMkLst>
        </pc:spChg>
        <pc:spChg chg="del">
          <ac:chgData name="Mauranne Debosschere" userId="aa64685a-41d5-4f40-9eb9-0928998344e4" providerId="ADAL" clId="{39A7E3B1-1C93-45F6-8FDF-A86672B6E511}" dt="2023-11-22T13:57:35.084" v="340" actId="478"/>
          <ac:spMkLst>
            <pc:docMk/>
            <pc:sldMk cId="3669651563" sldId="334"/>
            <ac:spMk id="3" creationId="{27BFC9E6-43B2-4354-5530-F595F93B372B}"/>
          </ac:spMkLst>
        </pc:spChg>
      </pc:sldChg>
      <pc:sldChg chg="modSp new mod">
        <pc:chgData name="Mauranne Debosschere" userId="aa64685a-41d5-4f40-9eb9-0928998344e4" providerId="ADAL" clId="{39A7E3B1-1C93-45F6-8FDF-A86672B6E511}" dt="2023-12-19T10:02:20.939" v="7963" actId="6549"/>
        <pc:sldMkLst>
          <pc:docMk/>
          <pc:sldMk cId="2464163991" sldId="335"/>
        </pc:sldMkLst>
        <pc:spChg chg="mod">
          <ac:chgData name="Mauranne Debosschere" userId="aa64685a-41d5-4f40-9eb9-0928998344e4" providerId="ADAL" clId="{39A7E3B1-1C93-45F6-8FDF-A86672B6E511}" dt="2023-11-22T14:14:19.522" v="1328" actId="20577"/>
          <ac:spMkLst>
            <pc:docMk/>
            <pc:sldMk cId="2464163991" sldId="335"/>
            <ac:spMk id="2" creationId="{44380368-8743-AC60-F976-C998512E2EE8}"/>
          </ac:spMkLst>
        </pc:spChg>
        <pc:spChg chg="mod">
          <ac:chgData name="Mauranne Debosschere" userId="aa64685a-41d5-4f40-9eb9-0928998344e4" providerId="ADAL" clId="{39A7E3B1-1C93-45F6-8FDF-A86672B6E511}" dt="2023-12-19T10:02:20.939" v="7963" actId="6549"/>
          <ac:spMkLst>
            <pc:docMk/>
            <pc:sldMk cId="2464163991" sldId="335"/>
            <ac:spMk id="3" creationId="{8114803C-F963-3DA8-A4F4-134711313A15}"/>
          </ac:spMkLst>
        </pc:spChg>
      </pc:sldChg>
      <pc:sldChg chg="modSp new del mod ord">
        <pc:chgData name="Mauranne Debosschere" userId="aa64685a-41d5-4f40-9eb9-0928998344e4" providerId="ADAL" clId="{39A7E3B1-1C93-45F6-8FDF-A86672B6E511}" dt="2023-12-18T12:20:56.942" v="4472" actId="47"/>
        <pc:sldMkLst>
          <pc:docMk/>
          <pc:sldMk cId="2754302786" sldId="336"/>
        </pc:sldMkLst>
        <pc:spChg chg="mod">
          <ac:chgData name="Mauranne Debosschere" userId="aa64685a-41d5-4f40-9eb9-0928998344e4" providerId="ADAL" clId="{39A7E3B1-1C93-45F6-8FDF-A86672B6E511}" dt="2023-11-24T07:53:31.842" v="1474" actId="20577"/>
          <ac:spMkLst>
            <pc:docMk/>
            <pc:sldMk cId="2754302786" sldId="336"/>
            <ac:spMk id="2" creationId="{18588804-ACAA-932B-F742-44D96A31D2B1}"/>
          </ac:spMkLst>
        </pc:spChg>
        <pc:spChg chg="mod">
          <ac:chgData name="Mauranne Debosschere" userId="aa64685a-41d5-4f40-9eb9-0928998344e4" providerId="ADAL" clId="{39A7E3B1-1C93-45F6-8FDF-A86672B6E511}" dt="2023-12-13T12:12:35.971" v="4257" actId="20577"/>
          <ac:spMkLst>
            <pc:docMk/>
            <pc:sldMk cId="2754302786" sldId="336"/>
            <ac:spMk id="3" creationId="{4F201081-9FCF-7943-0E77-5914D6B72FAE}"/>
          </ac:spMkLst>
        </pc:spChg>
      </pc:sldChg>
      <pc:sldChg chg="modSp new del mod">
        <pc:chgData name="Mauranne Debosschere" userId="aa64685a-41d5-4f40-9eb9-0928998344e4" providerId="ADAL" clId="{39A7E3B1-1C93-45F6-8FDF-A86672B6E511}" dt="2023-11-30T13:31:07.282" v="2646" actId="47"/>
        <pc:sldMkLst>
          <pc:docMk/>
          <pc:sldMk cId="4207860010" sldId="337"/>
        </pc:sldMkLst>
        <pc:spChg chg="mod">
          <ac:chgData name="Mauranne Debosschere" userId="aa64685a-41d5-4f40-9eb9-0928998344e4" providerId="ADAL" clId="{39A7E3B1-1C93-45F6-8FDF-A86672B6E511}" dt="2023-11-24T09:23:24.811" v="1667" actId="20577"/>
          <ac:spMkLst>
            <pc:docMk/>
            <pc:sldMk cId="4207860010" sldId="337"/>
            <ac:spMk id="3" creationId="{33E5A4BF-5AA3-B90A-C66C-96CC131858FC}"/>
          </ac:spMkLst>
        </pc:spChg>
      </pc:sldChg>
      <pc:sldChg chg="modSp new del mod">
        <pc:chgData name="Mauranne Debosschere" userId="aa64685a-41d5-4f40-9eb9-0928998344e4" providerId="ADAL" clId="{39A7E3B1-1C93-45F6-8FDF-A86672B6E511}" dt="2023-12-08T11:40:28.543" v="3021" actId="47"/>
        <pc:sldMkLst>
          <pc:docMk/>
          <pc:sldMk cId="2199129783" sldId="338"/>
        </pc:sldMkLst>
        <pc:spChg chg="mod">
          <ac:chgData name="Mauranne Debosschere" userId="aa64685a-41d5-4f40-9eb9-0928998344e4" providerId="ADAL" clId="{39A7E3B1-1C93-45F6-8FDF-A86672B6E511}" dt="2023-11-30T13:31:11.877" v="2668" actId="20577"/>
          <ac:spMkLst>
            <pc:docMk/>
            <pc:sldMk cId="2199129783" sldId="338"/>
            <ac:spMk id="3" creationId="{BD07BA00-DD35-3E42-4C90-EF07608B0A2B}"/>
          </ac:spMkLst>
        </pc:spChg>
      </pc:sldChg>
      <pc:sldChg chg="new del">
        <pc:chgData name="Mauranne Debosschere" userId="aa64685a-41d5-4f40-9eb9-0928998344e4" providerId="ADAL" clId="{39A7E3B1-1C93-45F6-8FDF-A86672B6E511}" dt="2023-11-24T09:25:25.798" v="1692" actId="47"/>
        <pc:sldMkLst>
          <pc:docMk/>
          <pc:sldMk cId="1242997878" sldId="339"/>
        </pc:sldMkLst>
      </pc:sldChg>
      <pc:sldChg chg="modSp add mod">
        <pc:chgData name="Mauranne Debosschere" userId="aa64685a-41d5-4f40-9eb9-0928998344e4" providerId="ADAL" clId="{39A7E3B1-1C93-45F6-8FDF-A86672B6E511}" dt="2023-12-11T09:32:15.238" v="3844" actId="207"/>
        <pc:sldMkLst>
          <pc:docMk/>
          <pc:sldMk cId="3584552554" sldId="339"/>
        </pc:sldMkLst>
        <pc:spChg chg="mod">
          <ac:chgData name="Mauranne Debosschere" userId="aa64685a-41d5-4f40-9eb9-0928998344e4" providerId="ADAL" clId="{39A7E3B1-1C93-45F6-8FDF-A86672B6E511}" dt="2023-12-11T09:32:15.238" v="3844" actId="207"/>
          <ac:spMkLst>
            <pc:docMk/>
            <pc:sldMk cId="3584552554" sldId="339"/>
            <ac:spMk id="3" creationId="{90598BAF-287B-55D4-4443-759674BE4B29}"/>
          </ac:spMkLst>
        </pc:spChg>
      </pc:sldChg>
      <pc:sldChg chg="modSp add mod ord">
        <pc:chgData name="Mauranne Debosschere" userId="aa64685a-41d5-4f40-9eb9-0928998344e4" providerId="ADAL" clId="{39A7E3B1-1C93-45F6-8FDF-A86672B6E511}" dt="2023-12-11T09:32:25.896" v="3845" actId="108"/>
        <pc:sldMkLst>
          <pc:docMk/>
          <pc:sldMk cId="4239778403" sldId="340"/>
        </pc:sldMkLst>
        <pc:spChg chg="mod">
          <ac:chgData name="Mauranne Debosschere" userId="aa64685a-41d5-4f40-9eb9-0928998344e4" providerId="ADAL" clId="{39A7E3B1-1C93-45F6-8FDF-A86672B6E511}" dt="2023-12-11T09:32:25.896" v="3845" actId="108"/>
          <ac:spMkLst>
            <pc:docMk/>
            <pc:sldMk cId="4239778403" sldId="340"/>
            <ac:spMk id="3" creationId="{90598BAF-287B-55D4-4443-759674BE4B29}"/>
          </ac:spMkLst>
        </pc:spChg>
      </pc:sldChg>
      <pc:sldChg chg="delSp modSp add mod">
        <pc:chgData name="Mauranne Debosschere" userId="aa64685a-41d5-4f40-9eb9-0928998344e4" providerId="ADAL" clId="{39A7E3B1-1C93-45F6-8FDF-A86672B6E511}" dt="2023-12-08T12:18:50.714" v="3312" actId="20577"/>
        <pc:sldMkLst>
          <pc:docMk/>
          <pc:sldMk cId="156602196" sldId="341"/>
        </pc:sldMkLst>
        <pc:spChg chg="mod">
          <ac:chgData name="Mauranne Debosschere" userId="aa64685a-41d5-4f40-9eb9-0928998344e4" providerId="ADAL" clId="{39A7E3B1-1C93-45F6-8FDF-A86672B6E511}" dt="2023-12-08T12:18:50.714" v="3312" actId="20577"/>
          <ac:spMkLst>
            <pc:docMk/>
            <pc:sldMk cId="156602196" sldId="341"/>
            <ac:spMk id="2" creationId="{F4C3C6FF-7163-8D57-BBEE-8F34068DC080}"/>
          </ac:spMkLst>
        </pc:spChg>
        <pc:spChg chg="del">
          <ac:chgData name="Mauranne Debosschere" userId="aa64685a-41d5-4f40-9eb9-0928998344e4" providerId="ADAL" clId="{39A7E3B1-1C93-45F6-8FDF-A86672B6E511}" dt="2023-11-30T09:14:26.637" v="2061" actId="478"/>
          <ac:spMkLst>
            <pc:docMk/>
            <pc:sldMk cId="156602196" sldId="341"/>
            <ac:spMk id="4" creationId="{97CD6102-A1E7-8D76-D840-2F030F644CB9}"/>
          </ac:spMkLst>
        </pc:spChg>
        <pc:picChg chg="del">
          <ac:chgData name="Mauranne Debosschere" userId="aa64685a-41d5-4f40-9eb9-0928998344e4" providerId="ADAL" clId="{39A7E3B1-1C93-45F6-8FDF-A86672B6E511}" dt="2023-11-30T09:14:25.852" v="2060" actId="478"/>
          <ac:picMkLst>
            <pc:docMk/>
            <pc:sldMk cId="156602196" sldId="341"/>
            <ac:picMk id="3" creationId="{04F9191A-AAA0-D0C9-AC68-6F7BECC30B93}"/>
          </ac:picMkLst>
        </pc:picChg>
      </pc:sldChg>
      <pc:sldChg chg="new del">
        <pc:chgData name="Mauranne Debosschere" userId="aa64685a-41d5-4f40-9eb9-0928998344e4" providerId="ADAL" clId="{39A7E3B1-1C93-45F6-8FDF-A86672B6E511}" dt="2023-11-30T09:13:53.707" v="2055" actId="47"/>
        <pc:sldMkLst>
          <pc:docMk/>
          <pc:sldMk cId="877172988" sldId="341"/>
        </pc:sldMkLst>
      </pc:sldChg>
      <pc:sldChg chg="modSp add mod">
        <pc:chgData name="Mauranne Debosschere" userId="aa64685a-41d5-4f40-9eb9-0928998344e4" providerId="ADAL" clId="{39A7E3B1-1C93-45F6-8FDF-A86672B6E511}" dt="2023-12-11T09:32:35.329" v="3846" actId="108"/>
        <pc:sldMkLst>
          <pc:docMk/>
          <pc:sldMk cId="2798595369" sldId="342"/>
        </pc:sldMkLst>
        <pc:spChg chg="mod">
          <ac:chgData name="Mauranne Debosschere" userId="aa64685a-41d5-4f40-9eb9-0928998344e4" providerId="ADAL" clId="{39A7E3B1-1C93-45F6-8FDF-A86672B6E511}" dt="2023-12-11T09:32:35.329" v="3846" actId="108"/>
          <ac:spMkLst>
            <pc:docMk/>
            <pc:sldMk cId="2798595369" sldId="342"/>
            <ac:spMk id="3" creationId="{90598BAF-287B-55D4-4443-759674BE4B29}"/>
          </ac:spMkLst>
        </pc:spChg>
      </pc:sldChg>
      <pc:sldChg chg="addSp delSp modSp new mod setBg">
        <pc:chgData name="Mauranne Debosschere" userId="aa64685a-41d5-4f40-9eb9-0928998344e4" providerId="ADAL" clId="{39A7E3B1-1C93-45F6-8FDF-A86672B6E511}" dt="2023-12-08T11:33:13.046" v="2681" actId="26606"/>
        <pc:sldMkLst>
          <pc:docMk/>
          <pc:sldMk cId="3338144576" sldId="343"/>
        </pc:sldMkLst>
        <pc:spChg chg="add del">
          <ac:chgData name="Mauranne Debosschere" userId="aa64685a-41d5-4f40-9eb9-0928998344e4" providerId="ADAL" clId="{39A7E3B1-1C93-45F6-8FDF-A86672B6E511}" dt="2023-12-08T11:33:13.045" v="2680" actId="26606"/>
          <ac:spMkLst>
            <pc:docMk/>
            <pc:sldMk cId="3338144576" sldId="343"/>
            <ac:spMk id="8" creationId="{42A4FC2C-047E-45A5-965D-8E1E3BF09BC6}"/>
          </ac:spMkLst>
        </pc:spChg>
        <pc:picChg chg="add mod">
          <ac:chgData name="Mauranne Debosschere" userId="aa64685a-41d5-4f40-9eb9-0928998344e4" providerId="ADAL" clId="{39A7E3B1-1C93-45F6-8FDF-A86672B6E511}" dt="2023-12-08T11:33:13.046" v="2681" actId="26606"/>
          <ac:picMkLst>
            <pc:docMk/>
            <pc:sldMk cId="3338144576" sldId="343"/>
            <ac:picMk id="3" creationId="{5DF0BB9F-5D96-1A8E-37A5-9FBB25833B95}"/>
          </ac:picMkLst>
        </pc:picChg>
      </pc:sldChg>
      <pc:sldChg chg="addSp delSp modSp new mod setBg">
        <pc:chgData name="Mauranne Debosschere" userId="aa64685a-41d5-4f40-9eb9-0928998344e4" providerId="ADAL" clId="{39A7E3B1-1C93-45F6-8FDF-A86672B6E511}" dt="2023-12-11T09:07:45.476" v="3520"/>
        <pc:sldMkLst>
          <pc:docMk/>
          <pc:sldMk cId="1488329654" sldId="344"/>
        </pc:sldMkLst>
        <pc:graphicFrameChg chg="add del mod">
          <ac:chgData name="Mauranne Debosschere" userId="aa64685a-41d5-4f40-9eb9-0928998344e4" providerId="ADAL" clId="{39A7E3B1-1C93-45F6-8FDF-A86672B6E511}" dt="2023-12-11T09:07:45.476" v="3520"/>
          <ac:graphicFrameMkLst>
            <pc:docMk/>
            <pc:sldMk cId="1488329654" sldId="344"/>
            <ac:graphicFrameMk id="2" creationId="{4DF4F39E-F5AC-D851-D0F2-03F611B95E21}"/>
          </ac:graphicFrameMkLst>
        </pc:graphicFrameChg>
        <pc:picChg chg="add del">
          <ac:chgData name="Mauranne Debosschere" userId="aa64685a-41d5-4f40-9eb9-0928998344e4" providerId="ADAL" clId="{39A7E3B1-1C93-45F6-8FDF-A86672B6E511}" dt="2023-12-08T11:37:24.174" v="2797" actId="478"/>
          <ac:picMkLst>
            <pc:docMk/>
            <pc:sldMk cId="1488329654" sldId="344"/>
            <ac:picMk id="3" creationId="{586668B6-F664-35F2-BF39-8F26C57AD3CF}"/>
          </ac:picMkLst>
        </pc:picChg>
        <pc:picChg chg="add mod">
          <ac:chgData name="Mauranne Debosschere" userId="aa64685a-41d5-4f40-9eb9-0928998344e4" providerId="ADAL" clId="{39A7E3B1-1C93-45F6-8FDF-A86672B6E511}" dt="2023-12-08T11:37:59.774" v="2805" actId="26606"/>
          <ac:picMkLst>
            <pc:docMk/>
            <pc:sldMk cId="1488329654" sldId="344"/>
            <ac:picMk id="5" creationId="{5AC2E667-C29F-F37D-9C3E-E59171E80CAF}"/>
          </ac:picMkLst>
        </pc:picChg>
      </pc:sldChg>
      <pc:sldChg chg="new del">
        <pc:chgData name="Mauranne Debosschere" userId="aa64685a-41d5-4f40-9eb9-0928998344e4" providerId="ADAL" clId="{39A7E3B1-1C93-45F6-8FDF-A86672B6E511}" dt="2023-12-08T11:38:07.612" v="2808" actId="47"/>
        <pc:sldMkLst>
          <pc:docMk/>
          <pc:sldMk cId="345766368" sldId="345"/>
        </pc:sldMkLst>
      </pc:sldChg>
      <pc:sldChg chg="new del">
        <pc:chgData name="Mauranne Debosschere" userId="aa64685a-41d5-4f40-9eb9-0928998344e4" providerId="ADAL" clId="{39A7E3B1-1C93-45F6-8FDF-A86672B6E511}" dt="2023-12-08T11:38:17.713" v="2813" actId="47"/>
        <pc:sldMkLst>
          <pc:docMk/>
          <pc:sldMk cId="3461724099" sldId="346"/>
        </pc:sldMkLst>
      </pc:sldChg>
      <pc:sldChg chg="modSp add mod">
        <pc:chgData name="Mauranne Debosschere" userId="aa64685a-41d5-4f40-9eb9-0928998344e4" providerId="ADAL" clId="{39A7E3B1-1C93-45F6-8FDF-A86672B6E511}" dt="2023-12-11T09:32:42.391" v="3847" actId="108"/>
        <pc:sldMkLst>
          <pc:docMk/>
          <pc:sldMk cId="2947658897" sldId="347"/>
        </pc:sldMkLst>
        <pc:spChg chg="mod">
          <ac:chgData name="Mauranne Debosschere" userId="aa64685a-41d5-4f40-9eb9-0928998344e4" providerId="ADAL" clId="{39A7E3B1-1C93-45F6-8FDF-A86672B6E511}" dt="2023-12-11T09:32:42.391" v="3847" actId="108"/>
          <ac:spMkLst>
            <pc:docMk/>
            <pc:sldMk cId="2947658897" sldId="347"/>
            <ac:spMk id="3" creationId="{90598BAF-287B-55D4-4443-759674BE4B29}"/>
          </ac:spMkLst>
        </pc:spChg>
      </pc:sldChg>
      <pc:sldChg chg="addSp delSp modSp new mod ord modNotesTx">
        <pc:chgData name="Mauranne Debosschere" userId="aa64685a-41d5-4f40-9eb9-0928998344e4" providerId="ADAL" clId="{39A7E3B1-1C93-45F6-8FDF-A86672B6E511}" dt="2023-12-19T09:43:50.037" v="7926" actId="13926"/>
        <pc:sldMkLst>
          <pc:docMk/>
          <pc:sldMk cId="2900187620" sldId="348"/>
        </pc:sldMkLst>
        <pc:spChg chg="mod">
          <ac:chgData name="Mauranne Debosschere" userId="aa64685a-41d5-4f40-9eb9-0928998344e4" providerId="ADAL" clId="{39A7E3B1-1C93-45F6-8FDF-A86672B6E511}" dt="2023-11-30T13:16:49.250" v="2570" actId="20577"/>
          <ac:spMkLst>
            <pc:docMk/>
            <pc:sldMk cId="2900187620" sldId="348"/>
            <ac:spMk id="2" creationId="{A7D2E327-E46E-2670-8A00-B97961ED41AC}"/>
          </ac:spMkLst>
        </pc:spChg>
        <pc:spChg chg="mod">
          <ac:chgData name="Mauranne Debosschere" userId="aa64685a-41d5-4f40-9eb9-0928998344e4" providerId="ADAL" clId="{39A7E3B1-1C93-45F6-8FDF-A86672B6E511}" dt="2023-12-19T09:43:50.037" v="7926" actId="13926"/>
          <ac:spMkLst>
            <pc:docMk/>
            <pc:sldMk cId="2900187620" sldId="348"/>
            <ac:spMk id="3" creationId="{BF9F8775-6639-F388-5488-978882016E3B}"/>
          </ac:spMkLst>
        </pc:spChg>
        <pc:picChg chg="add mod">
          <ac:chgData name="Mauranne Debosschere" userId="aa64685a-41d5-4f40-9eb9-0928998344e4" providerId="ADAL" clId="{39A7E3B1-1C93-45F6-8FDF-A86672B6E511}" dt="2023-12-18T12:24:30.968" v="4919" actId="1076"/>
          <ac:picMkLst>
            <pc:docMk/>
            <pc:sldMk cId="2900187620" sldId="348"/>
            <ac:picMk id="4" creationId="{E6E07A0D-276B-1C1D-7939-8ED7CADA9DE3}"/>
          </ac:picMkLst>
        </pc:picChg>
        <pc:picChg chg="add del mod">
          <ac:chgData name="Mauranne Debosschere" userId="aa64685a-41d5-4f40-9eb9-0928998344e4" providerId="ADAL" clId="{39A7E3B1-1C93-45F6-8FDF-A86672B6E511}" dt="2023-12-18T12:21:42.502" v="4478" actId="478"/>
          <ac:picMkLst>
            <pc:docMk/>
            <pc:sldMk cId="2900187620" sldId="348"/>
            <ac:picMk id="5" creationId="{566B642F-C07F-AE19-D525-E3E0EC5D7D21}"/>
          </ac:picMkLst>
        </pc:picChg>
      </pc:sldChg>
      <pc:sldChg chg="new del ord">
        <pc:chgData name="Mauranne Debosschere" userId="aa64685a-41d5-4f40-9eb9-0928998344e4" providerId="ADAL" clId="{39A7E3B1-1C93-45F6-8FDF-A86672B6E511}" dt="2023-12-08T11:34:04.904" v="2688" actId="47"/>
        <pc:sldMkLst>
          <pc:docMk/>
          <pc:sldMk cId="3824170201" sldId="349"/>
        </pc:sldMkLst>
      </pc:sldChg>
      <pc:sldChg chg="new del">
        <pc:chgData name="Mauranne Debosschere" userId="aa64685a-41d5-4f40-9eb9-0928998344e4" providerId="ADAL" clId="{39A7E3B1-1C93-45F6-8FDF-A86672B6E511}" dt="2023-12-08T11:33:27.554" v="2683" actId="47"/>
        <pc:sldMkLst>
          <pc:docMk/>
          <pc:sldMk cId="4274953721" sldId="349"/>
        </pc:sldMkLst>
      </pc:sldChg>
      <pc:sldChg chg="addSp modSp new mod">
        <pc:chgData name="Mauranne Debosschere" userId="aa64685a-41d5-4f40-9eb9-0928998344e4" providerId="ADAL" clId="{39A7E3B1-1C93-45F6-8FDF-A86672B6E511}" dt="2023-12-08T11:36:34.306" v="2786" actId="1076"/>
        <pc:sldMkLst>
          <pc:docMk/>
          <pc:sldMk cId="1624155174" sldId="350"/>
        </pc:sldMkLst>
        <pc:spChg chg="mod">
          <ac:chgData name="Mauranne Debosschere" userId="aa64685a-41d5-4f40-9eb9-0928998344e4" providerId="ADAL" clId="{39A7E3B1-1C93-45F6-8FDF-A86672B6E511}" dt="2023-12-08T11:35:01.269" v="2722" actId="20577"/>
          <ac:spMkLst>
            <pc:docMk/>
            <pc:sldMk cId="1624155174" sldId="350"/>
            <ac:spMk id="2" creationId="{90C0F593-C9F6-3169-10D0-CB77C8817959}"/>
          </ac:spMkLst>
        </pc:spChg>
        <pc:spChg chg="mod">
          <ac:chgData name="Mauranne Debosschere" userId="aa64685a-41d5-4f40-9eb9-0928998344e4" providerId="ADAL" clId="{39A7E3B1-1C93-45F6-8FDF-A86672B6E511}" dt="2023-12-08T11:35:03.566" v="2723" actId="6549"/>
          <ac:spMkLst>
            <pc:docMk/>
            <pc:sldMk cId="1624155174" sldId="350"/>
            <ac:spMk id="3" creationId="{2632F87D-EC91-BF03-1389-754F5486DAD6}"/>
          </ac:spMkLst>
        </pc:spChg>
        <pc:picChg chg="add mod">
          <ac:chgData name="Mauranne Debosschere" userId="aa64685a-41d5-4f40-9eb9-0928998344e4" providerId="ADAL" clId="{39A7E3B1-1C93-45F6-8FDF-A86672B6E511}" dt="2023-12-08T11:36:34.306" v="2786" actId="1076"/>
          <ac:picMkLst>
            <pc:docMk/>
            <pc:sldMk cId="1624155174" sldId="350"/>
            <ac:picMk id="4" creationId="{50D9BD59-2688-D389-0D68-5821EE7CCBFF}"/>
          </ac:picMkLst>
        </pc:picChg>
      </pc:sldChg>
      <pc:sldChg chg="addSp modSp new mod">
        <pc:chgData name="Mauranne Debosschere" userId="aa64685a-41d5-4f40-9eb9-0928998344e4" providerId="ADAL" clId="{39A7E3B1-1C93-45F6-8FDF-A86672B6E511}" dt="2023-12-08T11:36:38.264" v="2787"/>
        <pc:sldMkLst>
          <pc:docMk/>
          <pc:sldMk cId="2912065404" sldId="351"/>
        </pc:sldMkLst>
        <pc:spChg chg="mod">
          <ac:chgData name="Mauranne Debosschere" userId="aa64685a-41d5-4f40-9eb9-0928998344e4" providerId="ADAL" clId="{39A7E3B1-1C93-45F6-8FDF-A86672B6E511}" dt="2023-12-08T11:35:09.689" v="2728"/>
          <ac:spMkLst>
            <pc:docMk/>
            <pc:sldMk cId="2912065404" sldId="351"/>
            <ac:spMk id="2" creationId="{BF08E017-3D33-9005-8676-FEA295760F46}"/>
          </ac:spMkLst>
        </pc:spChg>
        <pc:spChg chg="mod">
          <ac:chgData name="Mauranne Debosschere" userId="aa64685a-41d5-4f40-9eb9-0928998344e4" providerId="ADAL" clId="{39A7E3B1-1C93-45F6-8FDF-A86672B6E511}" dt="2023-12-08T11:35:08.059" v="2727" actId="27636"/>
          <ac:spMkLst>
            <pc:docMk/>
            <pc:sldMk cId="2912065404" sldId="351"/>
            <ac:spMk id="3" creationId="{3B666F1E-D9A6-98C9-9035-3C7684C369FE}"/>
          </ac:spMkLst>
        </pc:spChg>
        <pc:picChg chg="add mod">
          <ac:chgData name="Mauranne Debosschere" userId="aa64685a-41d5-4f40-9eb9-0928998344e4" providerId="ADAL" clId="{39A7E3B1-1C93-45F6-8FDF-A86672B6E511}" dt="2023-12-08T11:36:38.264" v="2787"/>
          <ac:picMkLst>
            <pc:docMk/>
            <pc:sldMk cId="2912065404" sldId="351"/>
            <ac:picMk id="4" creationId="{26112383-8628-D1CC-7040-E06334673CE1}"/>
          </ac:picMkLst>
        </pc:picChg>
      </pc:sldChg>
      <pc:sldChg chg="addSp delSp modSp new mod">
        <pc:chgData name="Mauranne Debosschere" userId="aa64685a-41d5-4f40-9eb9-0928998344e4" providerId="ADAL" clId="{39A7E3B1-1C93-45F6-8FDF-A86672B6E511}" dt="2023-12-08T11:36:48.923" v="2791" actId="20577"/>
        <pc:sldMkLst>
          <pc:docMk/>
          <pc:sldMk cId="2885534355" sldId="352"/>
        </pc:sldMkLst>
        <pc:spChg chg="mod">
          <ac:chgData name="Mauranne Debosschere" userId="aa64685a-41d5-4f40-9eb9-0928998344e4" providerId="ADAL" clId="{39A7E3B1-1C93-45F6-8FDF-A86672B6E511}" dt="2023-12-08T11:36:48.923" v="2791" actId="20577"/>
          <ac:spMkLst>
            <pc:docMk/>
            <pc:sldMk cId="2885534355" sldId="352"/>
            <ac:spMk id="2" creationId="{24ACAC78-8391-63CE-B4AE-7282985AE460}"/>
          </ac:spMkLst>
        </pc:spChg>
        <pc:spChg chg="mod">
          <ac:chgData name="Mauranne Debosschere" userId="aa64685a-41d5-4f40-9eb9-0928998344e4" providerId="ADAL" clId="{39A7E3B1-1C93-45F6-8FDF-A86672B6E511}" dt="2023-12-08T11:35:50.736" v="2776" actId="12"/>
          <ac:spMkLst>
            <pc:docMk/>
            <pc:sldMk cId="2885534355" sldId="352"/>
            <ac:spMk id="3" creationId="{EA464886-BEB6-9F0C-B8D4-E0CF2ED668B4}"/>
          </ac:spMkLst>
        </pc:spChg>
        <pc:spChg chg="add del">
          <ac:chgData name="Mauranne Debosschere" userId="aa64685a-41d5-4f40-9eb9-0928998344e4" providerId="ADAL" clId="{39A7E3B1-1C93-45F6-8FDF-A86672B6E511}" dt="2023-12-08T11:35:34.684" v="2772" actId="22"/>
          <ac:spMkLst>
            <pc:docMk/>
            <pc:sldMk cId="2885534355" sldId="352"/>
            <ac:spMk id="5" creationId="{93A2FFC1-CA7A-9DBC-4138-6CA9426B1FC1}"/>
          </ac:spMkLst>
        </pc:spChg>
        <pc:picChg chg="add mod">
          <ac:chgData name="Mauranne Debosschere" userId="aa64685a-41d5-4f40-9eb9-0928998344e4" providerId="ADAL" clId="{39A7E3B1-1C93-45F6-8FDF-A86672B6E511}" dt="2023-12-08T11:36:40.293" v="2788"/>
          <ac:picMkLst>
            <pc:docMk/>
            <pc:sldMk cId="2885534355" sldId="352"/>
            <ac:picMk id="6" creationId="{7FACF27F-3EFD-695B-1585-A7EF7239E51F}"/>
          </ac:picMkLst>
        </pc:picChg>
      </pc:sldChg>
      <pc:sldChg chg="addSp modSp new mod">
        <pc:chgData name="Mauranne Debosschere" userId="aa64685a-41d5-4f40-9eb9-0928998344e4" providerId="ADAL" clId="{39A7E3B1-1C93-45F6-8FDF-A86672B6E511}" dt="2023-12-08T11:36:54.421" v="2795"/>
        <pc:sldMkLst>
          <pc:docMk/>
          <pc:sldMk cId="3372514646" sldId="353"/>
        </pc:sldMkLst>
        <pc:spChg chg="mod">
          <ac:chgData name="Mauranne Debosschere" userId="aa64685a-41d5-4f40-9eb9-0928998344e4" providerId="ADAL" clId="{39A7E3B1-1C93-45F6-8FDF-A86672B6E511}" dt="2023-12-08T11:36:53.074" v="2794" actId="20577"/>
          <ac:spMkLst>
            <pc:docMk/>
            <pc:sldMk cId="3372514646" sldId="353"/>
            <ac:spMk id="2" creationId="{65DBAE83-2803-6F43-F3C9-428BF2997897}"/>
          </ac:spMkLst>
        </pc:spChg>
        <pc:spChg chg="mod">
          <ac:chgData name="Mauranne Debosschere" userId="aa64685a-41d5-4f40-9eb9-0928998344e4" providerId="ADAL" clId="{39A7E3B1-1C93-45F6-8FDF-A86672B6E511}" dt="2023-12-08T11:36:15.826" v="2782" actId="20577"/>
          <ac:spMkLst>
            <pc:docMk/>
            <pc:sldMk cId="3372514646" sldId="353"/>
            <ac:spMk id="3" creationId="{3BD6FF9A-9D3F-C5E8-D89B-24D30E02CACC}"/>
          </ac:spMkLst>
        </pc:spChg>
        <pc:picChg chg="add mod">
          <ac:chgData name="Mauranne Debosschere" userId="aa64685a-41d5-4f40-9eb9-0928998344e4" providerId="ADAL" clId="{39A7E3B1-1C93-45F6-8FDF-A86672B6E511}" dt="2023-12-08T11:36:54.421" v="2795"/>
          <ac:picMkLst>
            <pc:docMk/>
            <pc:sldMk cId="3372514646" sldId="353"/>
            <ac:picMk id="4" creationId="{B61AE221-AFB9-8C45-0C54-70A275CAB381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1T09:09:36.368" v="3564" actId="47"/>
        <pc:sldMkLst>
          <pc:docMk/>
          <pc:sldMk cId="1146392473" sldId="354"/>
        </pc:sldMkLst>
        <pc:spChg chg="mod">
          <ac:chgData name="Mauranne Debosschere" userId="aa64685a-41d5-4f40-9eb9-0928998344e4" providerId="ADAL" clId="{39A7E3B1-1C93-45F6-8FDF-A86672B6E511}" dt="2023-12-08T11:38:25.795" v="2829" actId="20577"/>
          <ac:spMkLst>
            <pc:docMk/>
            <pc:sldMk cId="1146392473" sldId="354"/>
            <ac:spMk id="2" creationId="{A1EB63A7-C408-6CDB-F600-70F4C55CE0A6}"/>
          </ac:spMkLst>
        </pc:spChg>
        <pc:picChg chg="add mod ord">
          <ac:chgData name="Mauranne Debosschere" userId="aa64685a-41d5-4f40-9eb9-0928998344e4" providerId="ADAL" clId="{39A7E3B1-1C93-45F6-8FDF-A86672B6E511}" dt="2023-12-08T11:39:24.297" v="2889" actId="167"/>
          <ac:picMkLst>
            <pc:docMk/>
            <pc:sldMk cId="1146392473" sldId="354"/>
            <ac:picMk id="4" creationId="{6222B674-70B2-8918-C256-D6C19CB562BF}"/>
          </ac:picMkLst>
        </pc:picChg>
      </pc:sldChg>
      <pc:sldChg chg="add del">
        <pc:chgData name="Mauranne Debosschere" userId="aa64685a-41d5-4f40-9eb9-0928998344e4" providerId="ADAL" clId="{39A7E3B1-1C93-45F6-8FDF-A86672B6E511}" dt="2023-12-08T11:38:11.269" v="2809" actId="47"/>
        <pc:sldMkLst>
          <pc:docMk/>
          <pc:sldMk cId="3195343602" sldId="354"/>
        </pc:sldMkLst>
      </pc:sldChg>
      <pc:sldChg chg="addSp delSp modSp new del mod">
        <pc:chgData name="Mauranne Debosschere" userId="aa64685a-41d5-4f40-9eb9-0928998344e4" providerId="ADAL" clId="{39A7E3B1-1C93-45F6-8FDF-A86672B6E511}" dt="2023-12-11T09:09:36.909" v="3565" actId="47"/>
        <pc:sldMkLst>
          <pc:docMk/>
          <pc:sldMk cId="1410197844" sldId="355"/>
        </pc:sldMkLst>
        <pc:spChg chg="mod">
          <ac:chgData name="Mauranne Debosschere" userId="aa64685a-41d5-4f40-9eb9-0928998344e4" providerId="ADAL" clId="{39A7E3B1-1C93-45F6-8FDF-A86672B6E511}" dt="2023-12-08T11:38:30.774" v="2845" actId="20577"/>
          <ac:spMkLst>
            <pc:docMk/>
            <pc:sldMk cId="1410197844" sldId="355"/>
            <ac:spMk id="2" creationId="{B6F722AD-68D2-C98B-577B-3C6A65A5D1FF}"/>
          </ac:spMkLst>
        </pc:spChg>
        <pc:picChg chg="add del mod">
          <ac:chgData name="Mauranne Debosschere" userId="aa64685a-41d5-4f40-9eb9-0928998344e4" providerId="ADAL" clId="{39A7E3B1-1C93-45F6-8FDF-A86672B6E511}" dt="2023-12-08T11:39:09.084" v="2883" actId="478"/>
          <ac:picMkLst>
            <pc:docMk/>
            <pc:sldMk cId="1410197844" sldId="355"/>
            <ac:picMk id="4" creationId="{A0FE14EF-DA1D-539D-B923-72E0EEE9FCD4}"/>
          </ac:picMkLst>
        </pc:picChg>
        <pc:picChg chg="add mod ord">
          <ac:chgData name="Mauranne Debosschere" userId="aa64685a-41d5-4f40-9eb9-0928998344e4" providerId="ADAL" clId="{39A7E3B1-1C93-45F6-8FDF-A86672B6E511}" dt="2023-12-08T11:39:21.663" v="2888" actId="167"/>
          <ac:picMkLst>
            <pc:docMk/>
            <pc:sldMk cId="1410197844" sldId="355"/>
            <ac:picMk id="5" creationId="{B71D3CCE-1941-DF3C-41A2-44D3C2310CC8}"/>
          </ac:picMkLst>
        </pc:picChg>
      </pc:sldChg>
      <pc:sldChg chg="modSp add del mod">
        <pc:chgData name="Mauranne Debosschere" userId="aa64685a-41d5-4f40-9eb9-0928998344e4" providerId="ADAL" clId="{39A7E3B1-1C93-45F6-8FDF-A86672B6E511}" dt="2023-12-08T11:38:14.533" v="2810" actId="47"/>
        <pc:sldMkLst>
          <pc:docMk/>
          <pc:sldMk cId="2422298384" sldId="355"/>
        </pc:sldMkLst>
        <pc:spChg chg="mod">
          <ac:chgData name="Mauranne Debosschere" userId="aa64685a-41d5-4f40-9eb9-0928998344e4" providerId="ADAL" clId="{39A7E3B1-1C93-45F6-8FDF-A86672B6E511}" dt="2023-12-08T11:38:05.504" v="2807" actId="27636"/>
          <ac:spMkLst>
            <pc:docMk/>
            <pc:sldMk cId="2422298384" sldId="355"/>
            <ac:spMk id="3" creationId="{3B666F1E-D9A6-98C9-9035-3C7684C369FE}"/>
          </ac:spMkLst>
        </pc:spChg>
      </pc:sldChg>
      <pc:sldChg chg="add del">
        <pc:chgData name="Mauranne Debosschere" userId="aa64685a-41d5-4f40-9eb9-0928998344e4" providerId="ADAL" clId="{39A7E3B1-1C93-45F6-8FDF-A86672B6E511}" dt="2023-12-08T11:38:15.359" v="2811" actId="47"/>
        <pc:sldMkLst>
          <pc:docMk/>
          <pc:sldMk cId="1863622649" sldId="356"/>
        </pc:sldMkLst>
      </pc:sldChg>
      <pc:sldChg chg="addSp modSp new del mod">
        <pc:chgData name="Mauranne Debosschere" userId="aa64685a-41d5-4f40-9eb9-0928998344e4" providerId="ADAL" clId="{39A7E3B1-1C93-45F6-8FDF-A86672B6E511}" dt="2023-12-11T09:09:37.833" v="3566" actId="47"/>
        <pc:sldMkLst>
          <pc:docMk/>
          <pc:sldMk cId="3636123720" sldId="356"/>
        </pc:sldMkLst>
        <pc:spChg chg="mod">
          <ac:chgData name="Mauranne Debosschere" userId="aa64685a-41d5-4f40-9eb9-0928998344e4" providerId="ADAL" clId="{39A7E3B1-1C93-45F6-8FDF-A86672B6E511}" dt="2023-12-08T11:38:34.245" v="2858" actId="20577"/>
          <ac:spMkLst>
            <pc:docMk/>
            <pc:sldMk cId="3636123720" sldId="356"/>
            <ac:spMk id="2" creationId="{E4B76D8B-E31C-DBD1-7CA9-E138F7C1B322}"/>
          </ac:spMkLst>
        </pc:spChg>
        <pc:picChg chg="add mod">
          <ac:chgData name="Mauranne Debosschere" userId="aa64685a-41d5-4f40-9eb9-0928998344e4" providerId="ADAL" clId="{39A7E3B1-1C93-45F6-8FDF-A86672B6E511}" dt="2023-12-08T11:39:13.900" v="2885"/>
          <ac:picMkLst>
            <pc:docMk/>
            <pc:sldMk cId="3636123720" sldId="356"/>
            <ac:picMk id="4" creationId="{FCDD16CE-591D-ED3F-39E4-5C2FDFBB8358}"/>
          </ac:picMkLst>
        </pc:picChg>
      </pc:sldChg>
      <pc:sldChg chg="add del">
        <pc:chgData name="Mauranne Debosschere" userId="aa64685a-41d5-4f40-9eb9-0928998344e4" providerId="ADAL" clId="{39A7E3B1-1C93-45F6-8FDF-A86672B6E511}" dt="2023-12-08T11:38:16.533" v="2812" actId="47"/>
        <pc:sldMkLst>
          <pc:docMk/>
          <pc:sldMk cId="1919356393" sldId="357"/>
        </pc:sldMkLst>
      </pc:sldChg>
      <pc:sldChg chg="addSp modSp new del mod">
        <pc:chgData name="Mauranne Debosschere" userId="aa64685a-41d5-4f40-9eb9-0928998344e4" providerId="ADAL" clId="{39A7E3B1-1C93-45F6-8FDF-A86672B6E511}" dt="2023-12-11T09:09:38.445" v="3567" actId="47"/>
        <pc:sldMkLst>
          <pc:docMk/>
          <pc:sldMk cId="3647981263" sldId="357"/>
        </pc:sldMkLst>
        <pc:spChg chg="mod">
          <ac:chgData name="Mauranne Debosschere" userId="aa64685a-41d5-4f40-9eb9-0928998344e4" providerId="ADAL" clId="{39A7E3B1-1C93-45F6-8FDF-A86672B6E511}" dt="2023-12-08T11:38:45.014" v="2873" actId="20577"/>
          <ac:spMkLst>
            <pc:docMk/>
            <pc:sldMk cId="3647981263" sldId="357"/>
            <ac:spMk id="2" creationId="{7165E4DE-BAA8-E7EA-EA63-B2D5DA3BC3B6}"/>
          </ac:spMkLst>
        </pc:spChg>
        <pc:picChg chg="add mod ord">
          <ac:chgData name="Mauranne Debosschere" userId="aa64685a-41d5-4f40-9eb9-0928998344e4" providerId="ADAL" clId="{39A7E3B1-1C93-45F6-8FDF-A86672B6E511}" dt="2023-12-08T11:39:18.603" v="2887" actId="167"/>
          <ac:picMkLst>
            <pc:docMk/>
            <pc:sldMk cId="3647981263" sldId="357"/>
            <ac:picMk id="4" creationId="{8F37F2BE-39EF-F9FC-91CF-FECB5D942921}"/>
          </ac:picMkLst>
        </pc:picChg>
      </pc:sldChg>
      <pc:sldChg chg="add del">
        <pc:chgData name="Mauranne Debosschere" userId="aa64685a-41d5-4f40-9eb9-0928998344e4" providerId="ADAL" clId="{39A7E3B1-1C93-45F6-8FDF-A86672B6E511}" dt="2023-12-08T11:38:51.448" v="2875"/>
        <pc:sldMkLst>
          <pc:docMk/>
          <pc:sldMk cId="2157664919" sldId="358"/>
        </pc:sldMkLst>
      </pc:sldChg>
      <pc:sldChg chg="addSp modSp new mod setBg">
        <pc:chgData name="Mauranne Debosschere" userId="aa64685a-41d5-4f40-9eb9-0928998344e4" providerId="ADAL" clId="{39A7E3B1-1C93-45F6-8FDF-A86672B6E511}" dt="2023-12-08T11:45:45.828" v="3153" actId="26606"/>
        <pc:sldMkLst>
          <pc:docMk/>
          <pc:sldMk cId="2923513082" sldId="358"/>
        </pc:sldMkLst>
        <pc:spChg chg="add">
          <ac:chgData name="Mauranne Debosschere" userId="aa64685a-41d5-4f40-9eb9-0928998344e4" providerId="ADAL" clId="{39A7E3B1-1C93-45F6-8FDF-A86672B6E511}" dt="2023-12-08T11:45:45.828" v="3153" actId="26606"/>
          <ac:spMkLst>
            <pc:docMk/>
            <pc:sldMk cId="2923513082" sldId="358"/>
            <ac:spMk id="8" creationId="{42A4FC2C-047E-45A5-965D-8E1E3BF09BC6}"/>
          </ac:spMkLst>
        </pc:spChg>
        <pc:picChg chg="add mod">
          <ac:chgData name="Mauranne Debosschere" userId="aa64685a-41d5-4f40-9eb9-0928998344e4" providerId="ADAL" clId="{39A7E3B1-1C93-45F6-8FDF-A86672B6E511}" dt="2023-12-08T11:45:45.828" v="3153" actId="26606"/>
          <ac:picMkLst>
            <pc:docMk/>
            <pc:sldMk cId="2923513082" sldId="358"/>
            <ac:picMk id="3" creationId="{7C317A4B-1C8B-C3F2-445B-01E376DF7BB3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8T12:14:57.319" v="4317" actId="47"/>
        <pc:sldMkLst>
          <pc:docMk/>
          <pc:sldMk cId="383385919" sldId="359"/>
        </pc:sldMkLst>
        <pc:spChg chg="mod">
          <ac:chgData name="Mauranne Debosschere" userId="aa64685a-41d5-4f40-9eb9-0928998344e4" providerId="ADAL" clId="{39A7E3B1-1C93-45F6-8FDF-A86672B6E511}" dt="2023-12-08T11:39:38.939" v="2911" actId="20577"/>
          <ac:spMkLst>
            <pc:docMk/>
            <pc:sldMk cId="383385919" sldId="359"/>
            <ac:spMk id="2" creationId="{1736DF7D-C103-D9DF-3F9F-B39E3C8AD011}"/>
          </ac:spMkLst>
        </pc:spChg>
        <pc:picChg chg="add mod">
          <ac:chgData name="Mauranne Debosschere" userId="aa64685a-41d5-4f40-9eb9-0928998344e4" providerId="ADAL" clId="{39A7E3B1-1C93-45F6-8FDF-A86672B6E511}" dt="2023-12-08T11:45:56.407" v="3158" actId="1076"/>
          <ac:picMkLst>
            <pc:docMk/>
            <pc:sldMk cId="383385919" sldId="359"/>
            <ac:picMk id="5" creationId="{1F3C9F17-5F0C-7186-D383-B6E905385EDE}"/>
          </ac:picMkLst>
        </pc:picChg>
      </pc:sldChg>
      <pc:sldChg chg="add del">
        <pc:chgData name="Mauranne Debosschere" userId="aa64685a-41d5-4f40-9eb9-0928998344e4" providerId="ADAL" clId="{39A7E3B1-1C93-45F6-8FDF-A86672B6E511}" dt="2023-12-08T11:38:51.448" v="2875"/>
        <pc:sldMkLst>
          <pc:docMk/>
          <pc:sldMk cId="4249618504" sldId="359"/>
        </pc:sldMkLst>
      </pc:sldChg>
      <pc:sldChg chg="addSp modSp new del mod">
        <pc:chgData name="Mauranne Debosschere" userId="aa64685a-41d5-4f40-9eb9-0928998344e4" providerId="ADAL" clId="{39A7E3B1-1C93-45F6-8FDF-A86672B6E511}" dt="2023-12-18T12:14:57.839" v="4318" actId="47"/>
        <pc:sldMkLst>
          <pc:docMk/>
          <pc:sldMk cId="1056257963" sldId="360"/>
        </pc:sldMkLst>
        <pc:spChg chg="mod">
          <ac:chgData name="Mauranne Debosschere" userId="aa64685a-41d5-4f40-9eb9-0928998344e4" providerId="ADAL" clId="{39A7E3B1-1C93-45F6-8FDF-A86672B6E511}" dt="2023-12-08T11:39:41.343" v="2923" actId="20577"/>
          <ac:spMkLst>
            <pc:docMk/>
            <pc:sldMk cId="1056257963" sldId="360"/>
            <ac:spMk id="2" creationId="{563384B3-0EFE-D274-2F23-D0EB0DB0980C}"/>
          </ac:spMkLst>
        </pc:spChg>
        <pc:picChg chg="add mod">
          <ac:chgData name="Mauranne Debosschere" userId="aa64685a-41d5-4f40-9eb9-0928998344e4" providerId="ADAL" clId="{39A7E3B1-1C93-45F6-8FDF-A86672B6E511}" dt="2023-12-08T11:45:58.329" v="3159"/>
          <ac:picMkLst>
            <pc:docMk/>
            <pc:sldMk cId="1056257963" sldId="360"/>
            <ac:picMk id="4" creationId="{B8E45767-1EEF-5A2E-9EA6-ABE6C0C4FE7E}"/>
          </ac:picMkLst>
        </pc:picChg>
      </pc:sldChg>
      <pc:sldChg chg="add del">
        <pc:chgData name="Mauranne Debosschere" userId="aa64685a-41d5-4f40-9eb9-0928998344e4" providerId="ADAL" clId="{39A7E3B1-1C93-45F6-8FDF-A86672B6E511}" dt="2023-12-08T11:38:51.448" v="2875"/>
        <pc:sldMkLst>
          <pc:docMk/>
          <pc:sldMk cId="2099851164" sldId="360"/>
        </pc:sldMkLst>
      </pc:sldChg>
      <pc:sldChg chg="add del">
        <pc:chgData name="Mauranne Debosschere" userId="aa64685a-41d5-4f40-9eb9-0928998344e4" providerId="ADAL" clId="{39A7E3B1-1C93-45F6-8FDF-A86672B6E511}" dt="2023-12-08T11:38:51.448" v="2875"/>
        <pc:sldMkLst>
          <pc:docMk/>
          <pc:sldMk cId="1664156531" sldId="361"/>
        </pc:sldMkLst>
      </pc:sldChg>
      <pc:sldChg chg="addSp modSp new del mod">
        <pc:chgData name="Mauranne Debosschere" userId="aa64685a-41d5-4f40-9eb9-0928998344e4" providerId="ADAL" clId="{39A7E3B1-1C93-45F6-8FDF-A86672B6E511}" dt="2023-12-18T12:14:58.319" v="4319" actId="47"/>
        <pc:sldMkLst>
          <pc:docMk/>
          <pc:sldMk cId="3155210689" sldId="361"/>
        </pc:sldMkLst>
        <pc:spChg chg="mod">
          <ac:chgData name="Mauranne Debosschere" userId="aa64685a-41d5-4f40-9eb9-0928998344e4" providerId="ADAL" clId="{39A7E3B1-1C93-45F6-8FDF-A86672B6E511}" dt="2023-12-08T11:39:46.583" v="2940" actId="20577"/>
          <ac:spMkLst>
            <pc:docMk/>
            <pc:sldMk cId="3155210689" sldId="361"/>
            <ac:spMk id="2" creationId="{57B585EE-B676-3569-C6FF-4CE210C37C7F}"/>
          </ac:spMkLst>
        </pc:spChg>
        <pc:picChg chg="add mod">
          <ac:chgData name="Mauranne Debosschere" userId="aa64685a-41d5-4f40-9eb9-0928998344e4" providerId="ADAL" clId="{39A7E3B1-1C93-45F6-8FDF-A86672B6E511}" dt="2023-12-08T11:45:59.252" v="3160"/>
          <ac:picMkLst>
            <pc:docMk/>
            <pc:sldMk cId="3155210689" sldId="361"/>
            <ac:picMk id="4" creationId="{1165B645-8857-61DD-1BD6-175A6189FADC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8T12:14:58.770" v="4320" actId="47"/>
        <pc:sldMkLst>
          <pc:docMk/>
          <pc:sldMk cId="2877160707" sldId="362"/>
        </pc:sldMkLst>
        <pc:spChg chg="mod">
          <ac:chgData name="Mauranne Debosschere" userId="aa64685a-41d5-4f40-9eb9-0928998344e4" providerId="ADAL" clId="{39A7E3B1-1C93-45F6-8FDF-A86672B6E511}" dt="2023-12-08T11:39:50.011" v="2952" actId="20577"/>
          <ac:spMkLst>
            <pc:docMk/>
            <pc:sldMk cId="2877160707" sldId="362"/>
            <ac:spMk id="2" creationId="{F535D278-482F-1CAE-98E3-D921FC882138}"/>
          </ac:spMkLst>
        </pc:spChg>
        <pc:picChg chg="add mod">
          <ac:chgData name="Mauranne Debosschere" userId="aa64685a-41d5-4f40-9eb9-0928998344e4" providerId="ADAL" clId="{39A7E3B1-1C93-45F6-8FDF-A86672B6E511}" dt="2023-12-08T11:46:00.102" v="3161"/>
          <ac:picMkLst>
            <pc:docMk/>
            <pc:sldMk cId="2877160707" sldId="362"/>
            <ac:picMk id="4" creationId="{05B85F99-84C7-766A-5345-EE956B0BA978}"/>
          </ac:picMkLst>
        </pc:picChg>
      </pc:sldChg>
      <pc:sldChg chg="addSp new del mod">
        <pc:chgData name="Mauranne Debosschere" userId="aa64685a-41d5-4f40-9eb9-0928998344e4" providerId="ADAL" clId="{39A7E3B1-1C93-45F6-8FDF-A86672B6E511}" dt="2023-12-14T08:19:01.108" v="4273" actId="47"/>
        <pc:sldMkLst>
          <pc:docMk/>
          <pc:sldMk cId="1436210362" sldId="363"/>
        </pc:sldMkLst>
        <pc:picChg chg="add">
          <ac:chgData name="Mauranne Debosschere" userId="aa64685a-41d5-4f40-9eb9-0928998344e4" providerId="ADAL" clId="{39A7E3B1-1C93-45F6-8FDF-A86672B6E511}" dt="2023-12-08T11:40:53.833" v="3022" actId="22"/>
          <ac:picMkLst>
            <pc:docMk/>
            <pc:sldMk cId="1436210362" sldId="363"/>
            <ac:picMk id="3" creationId="{2170314B-3295-5ACD-2C59-53D30A788516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4T08:22:34.153" v="4299" actId="47"/>
        <pc:sldMkLst>
          <pc:docMk/>
          <pc:sldMk cId="1542646435" sldId="364"/>
        </pc:sldMkLst>
        <pc:spChg chg="mod">
          <ac:chgData name="Mauranne Debosschere" userId="aa64685a-41d5-4f40-9eb9-0928998344e4" providerId="ADAL" clId="{39A7E3B1-1C93-45F6-8FDF-A86672B6E511}" dt="2023-12-08T11:40:09.653" v="2974" actId="20577"/>
          <ac:spMkLst>
            <pc:docMk/>
            <pc:sldMk cId="1542646435" sldId="364"/>
            <ac:spMk id="2" creationId="{CDB7B85C-BAE7-5ADF-D30A-350755C1B25D}"/>
          </ac:spMkLst>
        </pc:spChg>
        <pc:picChg chg="add mod ord">
          <ac:chgData name="Mauranne Debosschere" userId="aa64685a-41d5-4f40-9eb9-0928998344e4" providerId="ADAL" clId="{39A7E3B1-1C93-45F6-8FDF-A86672B6E511}" dt="2023-12-08T11:41:25.353" v="3028" actId="1076"/>
          <ac:picMkLst>
            <pc:docMk/>
            <pc:sldMk cId="1542646435" sldId="364"/>
            <ac:picMk id="5" creationId="{101944F1-44E7-4130-B1B0-55DE8A26D3D2}"/>
          </ac:picMkLst>
        </pc:picChg>
      </pc:sldChg>
      <pc:sldChg chg="new del">
        <pc:chgData name="Mauranne Debosschere" userId="aa64685a-41d5-4f40-9eb9-0928998344e4" providerId="ADAL" clId="{39A7E3B1-1C93-45F6-8FDF-A86672B6E511}" dt="2023-12-08T11:39:57.556" v="2955" actId="680"/>
        <pc:sldMkLst>
          <pc:docMk/>
          <pc:sldMk cId="2256037831" sldId="364"/>
        </pc:sldMkLst>
      </pc:sldChg>
      <pc:sldChg chg="addSp modSp new del mod">
        <pc:chgData name="Mauranne Debosschere" userId="aa64685a-41d5-4f40-9eb9-0928998344e4" providerId="ADAL" clId="{39A7E3B1-1C93-45F6-8FDF-A86672B6E511}" dt="2023-12-14T08:22:34.739" v="4300" actId="47"/>
        <pc:sldMkLst>
          <pc:docMk/>
          <pc:sldMk cId="488059497" sldId="365"/>
        </pc:sldMkLst>
        <pc:spChg chg="mod">
          <ac:chgData name="Mauranne Debosschere" userId="aa64685a-41d5-4f40-9eb9-0928998344e4" providerId="ADAL" clId="{39A7E3B1-1C93-45F6-8FDF-A86672B6E511}" dt="2023-12-08T11:40:14.313" v="2986" actId="20577"/>
          <ac:spMkLst>
            <pc:docMk/>
            <pc:sldMk cId="488059497" sldId="365"/>
            <ac:spMk id="2" creationId="{3CAF3B89-E7B2-5795-7A11-C53DB96FA89E}"/>
          </ac:spMkLst>
        </pc:spChg>
        <pc:picChg chg="add mod ord">
          <ac:chgData name="Mauranne Debosschere" userId="aa64685a-41d5-4f40-9eb9-0928998344e4" providerId="ADAL" clId="{39A7E3B1-1C93-45F6-8FDF-A86672B6E511}" dt="2023-12-08T11:41:31.934" v="3032" actId="167"/>
          <ac:picMkLst>
            <pc:docMk/>
            <pc:sldMk cId="488059497" sldId="365"/>
            <ac:picMk id="4" creationId="{536A46A7-DF62-2B4C-5CE1-337188356BD9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4T08:22:35.719" v="4301" actId="47"/>
        <pc:sldMkLst>
          <pc:docMk/>
          <pc:sldMk cId="2283277353" sldId="366"/>
        </pc:sldMkLst>
        <pc:spChg chg="mod">
          <ac:chgData name="Mauranne Debosschere" userId="aa64685a-41d5-4f40-9eb9-0928998344e4" providerId="ADAL" clId="{39A7E3B1-1C93-45F6-8FDF-A86672B6E511}" dt="2023-12-08T11:40:17.793" v="3001" actId="20577"/>
          <ac:spMkLst>
            <pc:docMk/>
            <pc:sldMk cId="2283277353" sldId="366"/>
            <ac:spMk id="2" creationId="{68F2F8C4-D03A-12A6-0894-49032F72FD6D}"/>
          </ac:spMkLst>
        </pc:spChg>
        <pc:picChg chg="add mod ord">
          <ac:chgData name="Mauranne Debosschere" userId="aa64685a-41d5-4f40-9eb9-0928998344e4" providerId="ADAL" clId="{39A7E3B1-1C93-45F6-8FDF-A86672B6E511}" dt="2023-12-08T11:41:34.443" v="3033" actId="167"/>
          <ac:picMkLst>
            <pc:docMk/>
            <pc:sldMk cId="2283277353" sldId="366"/>
            <ac:picMk id="4" creationId="{D1E50B2E-7BAC-3D23-C3A1-6929C745FA15}"/>
          </ac:picMkLst>
        </pc:picChg>
      </pc:sldChg>
      <pc:sldChg chg="addSp modSp new del mod">
        <pc:chgData name="Mauranne Debosschere" userId="aa64685a-41d5-4f40-9eb9-0928998344e4" providerId="ADAL" clId="{39A7E3B1-1C93-45F6-8FDF-A86672B6E511}" dt="2023-12-14T08:22:36.453" v="4302" actId="47"/>
        <pc:sldMkLst>
          <pc:docMk/>
          <pc:sldMk cId="2963252081" sldId="367"/>
        </pc:sldMkLst>
        <pc:spChg chg="mod">
          <ac:chgData name="Mauranne Debosschere" userId="aa64685a-41d5-4f40-9eb9-0928998344e4" providerId="ADAL" clId="{39A7E3B1-1C93-45F6-8FDF-A86672B6E511}" dt="2023-12-08T11:40:23.902" v="3020" actId="20577"/>
          <ac:spMkLst>
            <pc:docMk/>
            <pc:sldMk cId="2963252081" sldId="367"/>
            <ac:spMk id="2" creationId="{BDAD5398-E8A4-1D35-6A43-661CCE0FA3D3}"/>
          </ac:spMkLst>
        </pc:spChg>
        <pc:picChg chg="add mod ord">
          <ac:chgData name="Mauranne Debosschere" userId="aa64685a-41d5-4f40-9eb9-0928998344e4" providerId="ADAL" clId="{39A7E3B1-1C93-45F6-8FDF-A86672B6E511}" dt="2023-12-08T11:41:36.920" v="3034" actId="167"/>
          <ac:picMkLst>
            <pc:docMk/>
            <pc:sldMk cId="2963252081" sldId="367"/>
            <ac:picMk id="4" creationId="{1658693C-7C36-88BA-8496-0FE8D9C29F2A}"/>
          </ac:picMkLst>
        </pc:picChg>
      </pc:sldChg>
      <pc:sldChg chg="modSp add mod">
        <pc:chgData name="Mauranne Debosschere" userId="aa64685a-41d5-4f40-9eb9-0928998344e4" providerId="ADAL" clId="{39A7E3B1-1C93-45F6-8FDF-A86672B6E511}" dt="2023-12-08T11:55:38.237" v="3241" actId="120"/>
        <pc:sldMkLst>
          <pc:docMk/>
          <pc:sldMk cId="2056886066" sldId="368"/>
        </pc:sldMkLst>
        <pc:spChg chg="mod">
          <ac:chgData name="Mauranne Debosschere" userId="aa64685a-41d5-4f40-9eb9-0928998344e4" providerId="ADAL" clId="{39A7E3B1-1C93-45F6-8FDF-A86672B6E511}" dt="2023-12-08T11:55:38.237" v="3241" actId="120"/>
          <ac:spMkLst>
            <pc:docMk/>
            <pc:sldMk cId="2056886066" sldId="368"/>
            <ac:spMk id="2" creationId="{D29EA388-3F83-0DC1-0D67-1E4D2D3300F4}"/>
          </ac:spMkLst>
        </pc:spChg>
        <pc:spChg chg="mod">
          <ac:chgData name="Mauranne Debosschere" userId="aa64685a-41d5-4f40-9eb9-0928998344e4" providerId="ADAL" clId="{39A7E3B1-1C93-45F6-8FDF-A86672B6E511}" dt="2023-12-08T11:53:57.582" v="3230" actId="20577"/>
          <ac:spMkLst>
            <pc:docMk/>
            <pc:sldMk cId="2056886066" sldId="368"/>
            <ac:spMk id="3" creationId="{EF6D65D8-D14B-B19C-C8D8-2227E4A82E00}"/>
          </ac:spMkLst>
        </pc:spChg>
        <pc:spChg chg="mod">
          <ac:chgData name="Mauranne Debosschere" userId="aa64685a-41d5-4f40-9eb9-0928998344e4" providerId="ADAL" clId="{39A7E3B1-1C93-45F6-8FDF-A86672B6E511}" dt="2023-12-08T11:54:24.042" v="3234" actId="27636"/>
          <ac:spMkLst>
            <pc:docMk/>
            <pc:sldMk cId="2056886066" sldId="368"/>
            <ac:spMk id="4" creationId="{0ABD6871-2DA0-7161-1795-BFA60B626D7D}"/>
          </ac:spMkLst>
        </pc:spChg>
        <pc:spChg chg="mod">
          <ac:chgData name="Mauranne Debosschere" userId="aa64685a-41d5-4f40-9eb9-0928998344e4" providerId="ADAL" clId="{39A7E3B1-1C93-45F6-8FDF-A86672B6E511}" dt="2023-12-08T11:54:04.971" v="3231"/>
          <ac:spMkLst>
            <pc:docMk/>
            <pc:sldMk cId="2056886066" sldId="368"/>
            <ac:spMk id="5" creationId="{D4E6F7E3-2741-7E3A-8EBC-EA401FA74798}"/>
          </ac:spMkLst>
        </pc:spChg>
        <pc:spChg chg="mod">
          <ac:chgData name="Mauranne Debosschere" userId="aa64685a-41d5-4f40-9eb9-0928998344e4" providerId="ADAL" clId="{39A7E3B1-1C93-45F6-8FDF-A86672B6E511}" dt="2023-12-08T11:54:25.501" v="3236" actId="5793"/>
          <ac:spMkLst>
            <pc:docMk/>
            <pc:sldMk cId="2056886066" sldId="368"/>
            <ac:spMk id="6" creationId="{6EA301F6-2CBD-D4F0-5F59-58734AAE22B6}"/>
          </ac:spMkLst>
        </pc:spChg>
      </pc:sldChg>
      <pc:sldChg chg="new del">
        <pc:chgData name="Mauranne Debosschere" userId="aa64685a-41d5-4f40-9eb9-0928998344e4" providerId="ADAL" clId="{39A7E3B1-1C93-45F6-8FDF-A86672B6E511}" dt="2023-12-18T12:16:44.662" v="4321" actId="47"/>
        <pc:sldMkLst>
          <pc:docMk/>
          <pc:sldMk cId="1524746194" sldId="369"/>
        </pc:sldMkLst>
      </pc:sldChg>
      <pc:sldChg chg="new del">
        <pc:chgData name="Mauranne Debosschere" userId="aa64685a-41d5-4f40-9eb9-0928998344e4" providerId="ADAL" clId="{39A7E3B1-1C93-45F6-8FDF-A86672B6E511}" dt="2023-12-08T12:20:00.515" v="3381" actId="47"/>
        <pc:sldMkLst>
          <pc:docMk/>
          <pc:sldMk cId="4129724514" sldId="369"/>
        </pc:sldMkLst>
      </pc:sldChg>
      <pc:sldChg chg="modSp add del mod">
        <pc:chgData name="Mauranne Debosschere" userId="aa64685a-41d5-4f40-9eb9-0928998344e4" providerId="ADAL" clId="{39A7E3B1-1C93-45F6-8FDF-A86672B6E511}" dt="2023-12-11T09:29:30.764" v="3827" actId="1076"/>
        <pc:sldMkLst>
          <pc:docMk/>
          <pc:sldMk cId="1986709619" sldId="370"/>
        </pc:sldMkLst>
        <pc:spChg chg="mod">
          <ac:chgData name="Mauranne Debosschere" userId="aa64685a-41d5-4f40-9eb9-0928998344e4" providerId="ADAL" clId="{39A7E3B1-1C93-45F6-8FDF-A86672B6E511}" dt="2023-12-11T09:29:30.764" v="3827" actId="1076"/>
          <ac:spMkLst>
            <pc:docMk/>
            <pc:sldMk cId="1986709619" sldId="370"/>
            <ac:spMk id="4" creationId="{2FB82665-9FA8-F8EB-DFBD-DCE7EDD4F95B}"/>
          </ac:spMkLst>
        </pc:spChg>
        <pc:spChg chg="mod">
          <ac:chgData name="Mauranne Debosschere" userId="aa64685a-41d5-4f40-9eb9-0928998344e4" providerId="ADAL" clId="{39A7E3B1-1C93-45F6-8FDF-A86672B6E511}" dt="2023-12-11T09:29:30.316" v="3826" actId="1076"/>
          <ac:spMkLst>
            <pc:docMk/>
            <pc:sldMk cId="1986709619" sldId="370"/>
            <ac:spMk id="5" creationId="{2C6F0870-9FBA-CB0C-1B93-E392FD25DD4C}"/>
          </ac:spMkLst>
        </pc:spChg>
        <pc:spChg chg="mod">
          <ac:chgData name="Mauranne Debosschere" userId="aa64685a-41d5-4f40-9eb9-0928998344e4" providerId="ADAL" clId="{39A7E3B1-1C93-45F6-8FDF-A86672B6E511}" dt="2023-12-11T09:28:35.977" v="3800" actId="108"/>
          <ac:spMkLst>
            <pc:docMk/>
            <pc:sldMk cId="1986709619" sldId="370"/>
            <ac:spMk id="6" creationId="{BE40BE4A-0A44-5759-F6EA-CD2909C7ABB5}"/>
          </ac:spMkLst>
        </pc:spChg>
        <pc:picChg chg="mod">
          <ac:chgData name="Mauranne Debosschere" userId="aa64685a-41d5-4f40-9eb9-0928998344e4" providerId="ADAL" clId="{39A7E3B1-1C93-45F6-8FDF-A86672B6E511}" dt="2023-12-11T09:11:04.641" v="3574" actId="14100"/>
          <ac:picMkLst>
            <pc:docMk/>
            <pc:sldMk cId="1986709619" sldId="370"/>
            <ac:picMk id="8" creationId="{18E62ECA-B0D2-4459-5FAF-5316C18C50A9}"/>
          </ac:picMkLst>
        </pc:picChg>
      </pc:sldChg>
      <pc:sldChg chg="addSp delSp modSp add del mod">
        <pc:chgData name="Mauranne Debosschere" userId="aa64685a-41d5-4f40-9eb9-0928998344e4" providerId="ADAL" clId="{39A7E3B1-1C93-45F6-8FDF-A86672B6E511}" dt="2023-12-11T09:18:07.900" v="3651" actId="20577"/>
        <pc:sldMkLst>
          <pc:docMk/>
          <pc:sldMk cId="2616674074" sldId="371"/>
        </pc:sldMkLst>
        <pc:spChg chg="add mod">
          <ac:chgData name="Mauranne Debosschere" userId="aa64685a-41d5-4f40-9eb9-0928998344e4" providerId="ADAL" clId="{39A7E3B1-1C93-45F6-8FDF-A86672B6E511}" dt="2023-12-11T09:18:07.900" v="3651" actId="20577"/>
          <ac:spMkLst>
            <pc:docMk/>
            <pc:sldMk cId="2616674074" sldId="371"/>
            <ac:spMk id="2" creationId="{05C7C423-A2FC-8EB6-DE18-0F49FC896953}"/>
          </ac:spMkLst>
        </pc:spChg>
        <pc:spChg chg="mod">
          <ac:chgData name="Mauranne Debosschere" userId="aa64685a-41d5-4f40-9eb9-0928998344e4" providerId="ADAL" clId="{39A7E3B1-1C93-45F6-8FDF-A86672B6E511}" dt="2023-12-11T09:17:53.598" v="3648" actId="108"/>
          <ac:spMkLst>
            <pc:docMk/>
            <pc:sldMk cId="2616674074" sldId="371"/>
            <ac:spMk id="4" creationId="{0D82A6B7-EE6A-42D4-B735-E024C7AC362D}"/>
          </ac:spMkLst>
        </pc:spChg>
        <pc:spChg chg="del mod">
          <ac:chgData name="Mauranne Debosschere" userId="aa64685a-41d5-4f40-9eb9-0928998344e4" providerId="ADAL" clId="{39A7E3B1-1C93-45F6-8FDF-A86672B6E511}" dt="2023-12-11T09:18:06.234" v="3650"/>
          <ac:spMkLst>
            <pc:docMk/>
            <pc:sldMk cId="2616674074" sldId="371"/>
            <ac:spMk id="5" creationId="{255C6682-27CC-A0E8-9FC2-3E4B4797807F}"/>
          </ac:spMkLst>
        </pc:spChg>
        <pc:spChg chg="mod">
          <ac:chgData name="Mauranne Debosschere" userId="aa64685a-41d5-4f40-9eb9-0928998344e4" providerId="ADAL" clId="{39A7E3B1-1C93-45F6-8FDF-A86672B6E511}" dt="2023-12-11T09:16:54.350" v="3638" actId="108"/>
          <ac:spMkLst>
            <pc:docMk/>
            <pc:sldMk cId="2616674074" sldId="371"/>
            <ac:spMk id="6" creationId="{205E0E31-D696-0915-F282-749AC6F99E07}"/>
          </ac:spMkLst>
        </pc:spChg>
        <pc:spChg chg="mod">
          <ac:chgData name="Mauranne Debosschere" userId="aa64685a-41d5-4f40-9eb9-0928998344e4" providerId="ADAL" clId="{39A7E3B1-1C93-45F6-8FDF-A86672B6E511}" dt="2023-12-11T09:17:27.954" v="3645" actId="108"/>
          <ac:spMkLst>
            <pc:docMk/>
            <pc:sldMk cId="2616674074" sldId="371"/>
            <ac:spMk id="7" creationId="{866AD4B8-6745-C99E-3FDE-BD1DA90B2C04}"/>
          </ac:spMkLst>
        </pc:spChg>
      </pc:sldChg>
      <pc:sldChg chg="addSp delSp modSp add del mod">
        <pc:chgData name="Mauranne Debosschere" userId="aa64685a-41d5-4f40-9eb9-0928998344e4" providerId="ADAL" clId="{39A7E3B1-1C93-45F6-8FDF-A86672B6E511}" dt="2023-12-11T09:29:47.736" v="3835" actId="14"/>
        <pc:sldMkLst>
          <pc:docMk/>
          <pc:sldMk cId="884365168" sldId="372"/>
        </pc:sldMkLst>
        <pc:spChg chg="add del mod">
          <ac:chgData name="Mauranne Debosschere" userId="aa64685a-41d5-4f40-9eb9-0928998344e4" providerId="ADAL" clId="{39A7E3B1-1C93-45F6-8FDF-A86672B6E511}" dt="2023-12-11T09:27:45.055" v="3777"/>
          <ac:spMkLst>
            <pc:docMk/>
            <pc:sldMk cId="884365168" sldId="372"/>
            <ac:spMk id="2" creationId="{868D59CC-7970-FC74-8456-C81F256E048C}"/>
          </ac:spMkLst>
        </pc:spChg>
        <pc:spChg chg="add mod">
          <ac:chgData name="Mauranne Debosschere" userId="aa64685a-41d5-4f40-9eb9-0928998344e4" providerId="ADAL" clId="{39A7E3B1-1C93-45F6-8FDF-A86672B6E511}" dt="2023-12-11T09:27:50.594" v="3781" actId="20577"/>
          <ac:spMkLst>
            <pc:docMk/>
            <pc:sldMk cId="884365168" sldId="372"/>
            <ac:spMk id="3" creationId="{036D12E6-9FAD-5012-786C-7D6638B143C0}"/>
          </ac:spMkLst>
        </pc:spChg>
        <pc:spChg chg="mod">
          <ac:chgData name="Mauranne Debosschere" userId="aa64685a-41d5-4f40-9eb9-0928998344e4" providerId="ADAL" clId="{39A7E3B1-1C93-45F6-8FDF-A86672B6E511}" dt="2023-12-11T09:19:06.816" v="3665" actId="108"/>
          <ac:spMkLst>
            <pc:docMk/>
            <pc:sldMk cId="884365168" sldId="372"/>
            <ac:spMk id="4" creationId="{0D82A6B7-EE6A-42D4-B735-E024C7AC362D}"/>
          </ac:spMkLst>
        </pc:spChg>
        <pc:spChg chg="mod">
          <ac:chgData name="Mauranne Debosschere" userId="aa64685a-41d5-4f40-9eb9-0928998344e4" providerId="ADAL" clId="{39A7E3B1-1C93-45F6-8FDF-A86672B6E511}" dt="2023-12-11T09:27:46.741" v="3778" actId="20577"/>
          <ac:spMkLst>
            <pc:docMk/>
            <pc:sldMk cId="884365168" sldId="372"/>
            <ac:spMk id="5" creationId="{255C6682-27CC-A0E8-9FC2-3E4B4797807F}"/>
          </ac:spMkLst>
        </pc:spChg>
        <pc:spChg chg="mod">
          <ac:chgData name="Mauranne Debosschere" userId="aa64685a-41d5-4f40-9eb9-0928998344e4" providerId="ADAL" clId="{39A7E3B1-1C93-45F6-8FDF-A86672B6E511}" dt="2023-12-11T09:18:23.006" v="3653" actId="108"/>
          <ac:spMkLst>
            <pc:docMk/>
            <pc:sldMk cId="884365168" sldId="372"/>
            <ac:spMk id="6" creationId="{205E0E31-D696-0915-F282-749AC6F99E07}"/>
          </ac:spMkLst>
        </pc:spChg>
        <pc:spChg chg="mod">
          <ac:chgData name="Mauranne Debosschere" userId="aa64685a-41d5-4f40-9eb9-0928998344e4" providerId="ADAL" clId="{39A7E3B1-1C93-45F6-8FDF-A86672B6E511}" dt="2023-12-11T09:29:47.736" v="3835" actId="14"/>
          <ac:spMkLst>
            <pc:docMk/>
            <pc:sldMk cId="884365168" sldId="372"/>
            <ac:spMk id="7" creationId="{866AD4B8-6745-C99E-3FDE-BD1DA90B2C04}"/>
          </ac:spMkLst>
        </pc:spChg>
      </pc:sldChg>
      <pc:sldChg chg="addSp delSp modSp add del mod">
        <pc:chgData name="Mauranne Debosschere" userId="aa64685a-41d5-4f40-9eb9-0928998344e4" providerId="ADAL" clId="{39A7E3B1-1C93-45F6-8FDF-A86672B6E511}" dt="2023-12-11T09:30:21.804" v="3841" actId="1076"/>
        <pc:sldMkLst>
          <pc:docMk/>
          <pc:sldMk cId="1210705572" sldId="373"/>
        </pc:sldMkLst>
        <pc:spChg chg="mod">
          <ac:chgData name="Mauranne Debosschere" userId="aa64685a-41d5-4f40-9eb9-0928998344e4" providerId="ADAL" clId="{39A7E3B1-1C93-45F6-8FDF-A86672B6E511}" dt="2023-12-11T09:19:18.516" v="3667" actId="108"/>
          <ac:spMkLst>
            <pc:docMk/>
            <pc:sldMk cId="1210705572" sldId="373"/>
            <ac:spMk id="2" creationId="{94E04331-0038-74D4-9F70-F590B68FF560}"/>
          </ac:spMkLst>
        </pc:spChg>
        <pc:spChg chg="mod">
          <ac:chgData name="Mauranne Debosschere" userId="aa64685a-41d5-4f40-9eb9-0928998344e4" providerId="ADAL" clId="{39A7E3B1-1C93-45F6-8FDF-A86672B6E511}" dt="2023-12-11T09:30:14.991" v="3840" actId="20577"/>
          <ac:spMkLst>
            <pc:docMk/>
            <pc:sldMk cId="1210705572" sldId="373"/>
            <ac:spMk id="3" creationId="{AA90DA0F-6E28-9600-E685-14E96FC99BD7}"/>
          </ac:spMkLst>
        </pc:spChg>
        <pc:spChg chg="mod">
          <ac:chgData name="Mauranne Debosschere" userId="aa64685a-41d5-4f40-9eb9-0928998344e4" providerId="ADAL" clId="{39A7E3B1-1C93-45F6-8FDF-A86672B6E511}" dt="2023-12-11T09:26:51.230" v="3766" actId="108"/>
          <ac:spMkLst>
            <pc:docMk/>
            <pc:sldMk cId="1210705572" sldId="373"/>
            <ac:spMk id="4" creationId="{F6C4DCC9-7BBA-EA75-E0F5-5C575781F42D}"/>
          </ac:spMkLst>
        </pc:spChg>
        <pc:spChg chg="del mod">
          <ac:chgData name="Mauranne Debosschere" userId="aa64685a-41d5-4f40-9eb9-0928998344e4" providerId="ADAL" clId="{39A7E3B1-1C93-45F6-8FDF-A86672B6E511}" dt="2023-12-11T09:27:56.671" v="3783"/>
          <ac:spMkLst>
            <pc:docMk/>
            <pc:sldMk cId="1210705572" sldId="373"/>
            <ac:spMk id="5" creationId="{FBD00E31-0086-2302-7E40-CED6A8CB8555}"/>
          </ac:spMkLst>
        </pc:spChg>
        <pc:spChg chg="mod">
          <ac:chgData name="Mauranne Debosschere" userId="aa64685a-41d5-4f40-9eb9-0928998344e4" providerId="ADAL" clId="{39A7E3B1-1C93-45F6-8FDF-A86672B6E511}" dt="2023-12-11T09:30:21.804" v="3841" actId="1076"/>
          <ac:spMkLst>
            <pc:docMk/>
            <pc:sldMk cId="1210705572" sldId="373"/>
            <ac:spMk id="6" creationId="{63E644B8-BCA1-2544-BE43-616BD9B00980}"/>
          </ac:spMkLst>
        </pc:spChg>
        <pc:spChg chg="add mod">
          <ac:chgData name="Mauranne Debosschere" userId="aa64685a-41d5-4f40-9eb9-0928998344e4" providerId="ADAL" clId="{39A7E3B1-1C93-45F6-8FDF-A86672B6E511}" dt="2023-12-11T09:27:58.770" v="3785" actId="20577"/>
          <ac:spMkLst>
            <pc:docMk/>
            <pc:sldMk cId="1210705572" sldId="373"/>
            <ac:spMk id="7" creationId="{4F38A34B-B299-C9C0-E266-5DC2C88E29E5}"/>
          </ac:spMkLst>
        </pc:spChg>
      </pc:sldChg>
      <pc:sldChg chg="addSp delSp modSp add del mod">
        <pc:chgData name="Mauranne Debosschere" userId="aa64685a-41d5-4f40-9eb9-0928998344e4" providerId="ADAL" clId="{39A7E3B1-1C93-45F6-8FDF-A86672B6E511}" dt="2023-12-11T09:28:04.826" v="3789" actId="20577"/>
        <pc:sldMkLst>
          <pc:docMk/>
          <pc:sldMk cId="1178230550" sldId="374"/>
        </pc:sldMkLst>
        <pc:spChg chg="add mod">
          <ac:chgData name="Mauranne Debosschere" userId="aa64685a-41d5-4f40-9eb9-0928998344e4" providerId="ADAL" clId="{39A7E3B1-1C93-45F6-8FDF-A86672B6E511}" dt="2023-12-11T09:28:04.826" v="3789" actId="20577"/>
          <ac:spMkLst>
            <pc:docMk/>
            <pc:sldMk cId="1178230550" sldId="374"/>
            <ac:spMk id="2" creationId="{DE2C7E15-E060-5C9C-C9F3-0301C41252A0}"/>
          </ac:spMkLst>
        </pc:spChg>
        <pc:spChg chg="mod">
          <ac:chgData name="Mauranne Debosschere" userId="aa64685a-41d5-4f40-9eb9-0928998344e4" providerId="ADAL" clId="{39A7E3B1-1C93-45F6-8FDF-A86672B6E511}" dt="2023-12-11T09:26:55.900" v="3767" actId="108"/>
          <ac:spMkLst>
            <pc:docMk/>
            <pc:sldMk cId="1178230550" sldId="374"/>
            <ac:spMk id="4" creationId="{0D82A6B7-EE6A-42D4-B735-E024C7AC362D}"/>
          </ac:spMkLst>
        </pc:spChg>
        <pc:spChg chg="del mod">
          <ac:chgData name="Mauranne Debosschere" userId="aa64685a-41d5-4f40-9eb9-0928998344e4" providerId="ADAL" clId="{39A7E3B1-1C93-45F6-8FDF-A86672B6E511}" dt="2023-12-11T09:28:02.487" v="3787"/>
          <ac:spMkLst>
            <pc:docMk/>
            <pc:sldMk cId="1178230550" sldId="374"/>
            <ac:spMk id="5" creationId="{255C6682-27CC-A0E8-9FC2-3E4B4797807F}"/>
          </ac:spMkLst>
        </pc:spChg>
        <pc:spChg chg="mod">
          <ac:chgData name="Mauranne Debosschere" userId="aa64685a-41d5-4f40-9eb9-0928998344e4" providerId="ADAL" clId="{39A7E3B1-1C93-45F6-8FDF-A86672B6E511}" dt="2023-12-11T09:20:17.198" v="3680" actId="108"/>
          <ac:spMkLst>
            <pc:docMk/>
            <pc:sldMk cId="1178230550" sldId="374"/>
            <ac:spMk id="6" creationId="{205E0E31-D696-0915-F282-749AC6F99E07}"/>
          </ac:spMkLst>
        </pc:spChg>
        <pc:spChg chg="mod">
          <ac:chgData name="Mauranne Debosschere" userId="aa64685a-41d5-4f40-9eb9-0928998344e4" providerId="ADAL" clId="{39A7E3B1-1C93-45F6-8FDF-A86672B6E511}" dt="2023-12-11T09:20:55.238" v="3691" actId="20577"/>
          <ac:spMkLst>
            <pc:docMk/>
            <pc:sldMk cId="1178230550" sldId="374"/>
            <ac:spMk id="7" creationId="{866AD4B8-6745-C99E-3FDE-BD1DA90B2C04}"/>
          </ac:spMkLst>
        </pc:spChg>
      </pc:sldChg>
      <pc:sldChg chg="addSp delSp modSp add del mod">
        <pc:chgData name="Mauranne Debosschere" userId="aa64685a-41d5-4f40-9eb9-0928998344e4" providerId="ADAL" clId="{39A7E3B1-1C93-45F6-8FDF-A86672B6E511}" dt="2023-12-11T09:28:10.867" v="3793" actId="20577"/>
        <pc:sldMkLst>
          <pc:docMk/>
          <pc:sldMk cId="3858787790" sldId="375"/>
        </pc:sldMkLst>
        <pc:spChg chg="add mod">
          <ac:chgData name="Mauranne Debosschere" userId="aa64685a-41d5-4f40-9eb9-0928998344e4" providerId="ADAL" clId="{39A7E3B1-1C93-45F6-8FDF-A86672B6E511}" dt="2023-12-11T09:28:10.867" v="3793" actId="20577"/>
          <ac:spMkLst>
            <pc:docMk/>
            <pc:sldMk cId="3858787790" sldId="375"/>
            <ac:spMk id="2" creationId="{10D405CD-3DDD-C323-D057-97132F7E7D12}"/>
          </ac:spMkLst>
        </pc:spChg>
        <pc:spChg chg="mod">
          <ac:chgData name="Mauranne Debosschere" userId="aa64685a-41d5-4f40-9eb9-0928998344e4" providerId="ADAL" clId="{39A7E3B1-1C93-45F6-8FDF-A86672B6E511}" dt="2023-12-11T09:26:59.771" v="3768" actId="108"/>
          <ac:spMkLst>
            <pc:docMk/>
            <pc:sldMk cId="3858787790" sldId="375"/>
            <ac:spMk id="4" creationId="{0D82A6B7-EE6A-42D4-B735-E024C7AC362D}"/>
          </ac:spMkLst>
        </pc:spChg>
        <pc:spChg chg="del mod">
          <ac:chgData name="Mauranne Debosschere" userId="aa64685a-41d5-4f40-9eb9-0928998344e4" providerId="ADAL" clId="{39A7E3B1-1C93-45F6-8FDF-A86672B6E511}" dt="2023-12-11T09:28:07.983" v="3791"/>
          <ac:spMkLst>
            <pc:docMk/>
            <pc:sldMk cId="3858787790" sldId="375"/>
            <ac:spMk id="5" creationId="{255C6682-27CC-A0E8-9FC2-3E4B4797807F}"/>
          </ac:spMkLst>
        </pc:spChg>
        <pc:spChg chg="mod">
          <ac:chgData name="Mauranne Debosschere" userId="aa64685a-41d5-4f40-9eb9-0928998344e4" providerId="ADAL" clId="{39A7E3B1-1C93-45F6-8FDF-A86672B6E511}" dt="2023-12-11T09:21:17.900" v="3694" actId="1076"/>
          <ac:spMkLst>
            <pc:docMk/>
            <pc:sldMk cId="3858787790" sldId="375"/>
            <ac:spMk id="6" creationId="{205E0E31-D696-0915-F282-749AC6F99E07}"/>
          </ac:spMkLst>
        </pc:spChg>
        <pc:picChg chg="mod">
          <ac:chgData name="Mauranne Debosschere" userId="aa64685a-41d5-4f40-9eb9-0928998344e4" providerId="ADAL" clId="{39A7E3B1-1C93-45F6-8FDF-A86672B6E511}" dt="2023-12-11T09:21:30.631" v="3697" actId="14100"/>
          <ac:picMkLst>
            <pc:docMk/>
            <pc:sldMk cId="3858787790" sldId="375"/>
            <ac:picMk id="3" creationId="{1C009DC0-1078-E6D5-24A6-F4DD9504F89D}"/>
          </ac:picMkLst>
        </pc:picChg>
      </pc:sldChg>
      <pc:sldChg chg="addSp delSp modSp add del mod">
        <pc:chgData name="Mauranne Debosschere" userId="aa64685a-41d5-4f40-9eb9-0928998344e4" providerId="ADAL" clId="{39A7E3B1-1C93-45F6-8FDF-A86672B6E511}" dt="2023-12-11T09:31:07.152" v="3843" actId="948"/>
        <pc:sldMkLst>
          <pc:docMk/>
          <pc:sldMk cId="3552052495" sldId="376"/>
        </pc:sldMkLst>
        <pc:spChg chg="mod">
          <ac:chgData name="Mauranne Debosschere" userId="aa64685a-41d5-4f40-9eb9-0928998344e4" providerId="ADAL" clId="{39A7E3B1-1C93-45F6-8FDF-A86672B6E511}" dt="2023-12-11T09:21:42.804" v="3699" actId="108"/>
          <ac:spMkLst>
            <pc:docMk/>
            <pc:sldMk cId="3552052495" sldId="376"/>
            <ac:spMk id="2" creationId="{71F43B99-1CFB-0001-94B7-C1AD70591D76}"/>
          </ac:spMkLst>
        </pc:spChg>
        <pc:spChg chg="mod">
          <ac:chgData name="Mauranne Debosschere" userId="aa64685a-41d5-4f40-9eb9-0928998344e4" providerId="ADAL" clId="{39A7E3B1-1C93-45F6-8FDF-A86672B6E511}" dt="2023-12-11T09:26:30.598" v="3764" actId="255"/>
          <ac:spMkLst>
            <pc:docMk/>
            <pc:sldMk cId="3552052495" sldId="376"/>
            <ac:spMk id="3" creationId="{5E909288-6812-03BB-534F-DB828CCB4360}"/>
          </ac:spMkLst>
        </pc:spChg>
        <pc:spChg chg="mod">
          <ac:chgData name="Mauranne Debosschere" userId="aa64685a-41d5-4f40-9eb9-0928998344e4" providerId="ADAL" clId="{39A7E3B1-1C93-45F6-8FDF-A86672B6E511}" dt="2023-12-11T09:27:03.805" v="3769" actId="108"/>
          <ac:spMkLst>
            <pc:docMk/>
            <pc:sldMk cId="3552052495" sldId="376"/>
            <ac:spMk id="4" creationId="{28E23FCF-C10E-FD3A-9B11-6E22F472A1B0}"/>
          </ac:spMkLst>
        </pc:spChg>
        <pc:spChg chg="del mod">
          <ac:chgData name="Mauranne Debosschere" userId="aa64685a-41d5-4f40-9eb9-0928998344e4" providerId="ADAL" clId="{39A7E3B1-1C93-45F6-8FDF-A86672B6E511}" dt="2023-12-11T09:28:15.747" v="3795"/>
          <ac:spMkLst>
            <pc:docMk/>
            <pc:sldMk cId="3552052495" sldId="376"/>
            <ac:spMk id="5" creationId="{F26CB437-5226-C14D-74B9-2EF0D2824AA8}"/>
          </ac:spMkLst>
        </pc:spChg>
        <pc:spChg chg="mod">
          <ac:chgData name="Mauranne Debosschere" userId="aa64685a-41d5-4f40-9eb9-0928998344e4" providerId="ADAL" clId="{39A7E3B1-1C93-45F6-8FDF-A86672B6E511}" dt="2023-12-11T09:24:15.597" v="3740" actId="1076"/>
          <ac:spMkLst>
            <pc:docMk/>
            <pc:sldMk cId="3552052495" sldId="376"/>
            <ac:spMk id="6" creationId="{711E6046-D493-2CFA-5C27-B14BB6C6B9A7}"/>
          </ac:spMkLst>
        </pc:spChg>
        <pc:spChg chg="mod">
          <ac:chgData name="Mauranne Debosschere" userId="aa64685a-41d5-4f40-9eb9-0928998344e4" providerId="ADAL" clId="{39A7E3B1-1C93-45F6-8FDF-A86672B6E511}" dt="2023-12-11T09:31:07.152" v="3843" actId="948"/>
          <ac:spMkLst>
            <pc:docMk/>
            <pc:sldMk cId="3552052495" sldId="376"/>
            <ac:spMk id="7" creationId="{E18FFB83-48CC-E8A9-22ED-285161AC5A76}"/>
          </ac:spMkLst>
        </pc:spChg>
        <pc:spChg chg="add del mod">
          <ac:chgData name="Mauranne Debosschere" userId="aa64685a-41d5-4f40-9eb9-0928998344e4" providerId="ADAL" clId="{39A7E3B1-1C93-45F6-8FDF-A86672B6E511}" dt="2023-12-11T09:28:17.133" v="3796" actId="478"/>
          <ac:spMkLst>
            <pc:docMk/>
            <pc:sldMk cId="3552052495" sldId="376"/>
            <ac:spMk id="8" creationId="{90F487F3-0723-8565-BDC0-89AA1AC39A68}"/>
          </ac:spMkLst>
        </pc:spChg>
        <pc:spChg chg="add mod">
          <ac:chgData name="Mauranne Debosschere" userId="aa64685a-41d5-4f40-9eb9-0928998344e4" providerId="ADAL" clId="{39A7E3B1-1C93-45F6-8FDF-A86672B6E511}" dt="2023-12-11T09:28:21.010" v="3799" actId="20577"/>
          <ac:spMkLst>
            <pc:docMk/>
            <pc:sldMk cId="3552052495" sldId="376"/>
            <ac:spMk id="9" creationId="{BC2F3793-B472-E7D3-A81A-C2F11452DDEB}"/>
          </ac:spMkLst>
        </pc:spChg>
      </pc:sldChg>
      <pc:sldChg chg="add del">
        <pc:chgData name="Mauranne Debosschere" userId="aa64685a-41d5-4f40-9eb9-0928998344e4" providerId="ADAL" clId="{39A7E3B1-1C93-45F6-8FDF-A86672B6E511}" dt="2023-12-14T08:18:48.990" v="4262"/>
        <pc:sldMkLst>
          <pc:docMk/>
          <pc:sldMk cId="3502258651" sldId="377"/>
        </pc:sldMkLst>
      </pc:sldChg>
      <pc:sldChg chg="modSp add mod">
        <pc:chgData name="Mauranne Debosschere" userId="aa64685a-41d5-4f40-9eb9-0928998344e4" providerId="ADAL" clId="{39A7E3B1-1C93-45F6-8FDF-A86672B6E511}" dt="2023-12-14T08:19:35.559" v="4275" actId="108"/>
        <pc:sldMkLst>
          <pc:docMk/>
          <pc:sldMk cId="3413276164" sldId="378"/>
        </pc:sldMkLst>
        <pc:spChg chg="mod">
          <ac:chgData name="Mauranne Debosschere" userId="aa64685a-41d5-4f40-9eb9-0928998344e4" providerId="ADAL" clId="{39A7E3B1-1C93-45F6-8FDF-A86672B6E511}" dt="2023-12-14T08:19:26.046" v="4274" actId="108"/>
          <ac:spMkLst>
            <pc:docMk/>
            <pc:sldMk cId="3413276164" sldId="378"/>
            <ac:spMk id="2" creationId="{C5215CE8-04A6-4E78-AAD4-C08B6FD41A21}"/>
          </ac:spMkLst>
        </pc:spChg>
        <pc:spChg chg="mod">
          <ac:chgData name="Mauranne Debosschere" userId="aa64685a-41d5-4f40-9eb9-0928998344e4" providerId="ADAL" clId="{39A7E3B1-1C93-45F6-8FDF-A86672B6E511}" dt="2023-12-14T08:19:35.559" v="4275" actId="108"/>
          <ac:spMkLst>
            <pc:docMk/>
            <pc:sldMk cId="3413276164" sldId="378"/>
            <ac:spMk id="3" creationId="{55C586C0-217B-4803-82CD-4C15002D7E6F}"/>
          </ac:spMkLst>
        </pc:spChg>
      </pc:sldChg>
      <pc:sldChg chg="modSp add mod">
        <pc:chgData name="Mauranne Debosschere" userId="aa64685a-41d5-4f40-9eb9-0928998344e4" providerId="ADAL" clId="{39A7E3B1-1C93-45F6-8FDF-A86672B6E511}" dt="2023-12-14T08:20:27.374" v="4282" actId="14100"/>
        <pc:sldMkLst>
          <pc:docMk/>
          <pc:sldMk cId="1913095606" sldId="379"/>
        </pc:sldMkLst>
        <pc:spChg chg="mod">
          <ac:chgData name="Mauranne Debosschere" userId="aa64685a-41d5-4f40-9eb9-0928998344e4" providerId="ADAL" clId="{39A7E3B1-1C93-45F6-8FDF-A86672B6E511}" dt="2023-12-14T08:19:54.492" v="4277" actId="108"/>
          <ac:spMkLst>
            <pc:docMk/>
            <pc:sldMk cId="1913095606" sldId="379"/>
            <ac:spMk id="2" creationId="{6B8C8BBB-39D6-4881-AD1D-A5F0FAA5B0BD}"/>
          </ac:spMkLst>
        </pc:spChg>
        <pc:spChg chg="mod">
          <ac:chgData name="Mauranne Debosschere" userId="aa64685a-41d5-4f40-9eb9-0928998344e4" providerId="ADAL" clId="{39A7E3B1-1C93-45F6-8FDF-A86672B6E511}" dt="2023-12-14T08:20:27.374" v="4282" actId="14100"/>
          <ac:spMkLst>
            <pc:docMk/>
            <pc:sldMk cId="1913095606" sldId="379"/>
            <ac:spMk id="3" creationId="{5F46BDFD-BF93-46F4-B058-B0B01E07D728}"/>
          </ac:spMkLst>
        </pc:spChg>
      </pc:sldChg>
      <pc:sldChg chg="modSp add mod">
        <pc:chgData name="Mauranne Debosschere" userId="aa64685a-41d5-4f40-9eb9-0928998344e4" providerId="ADAL" clId="{39A7E3B1-1C93-45F6-8FDF-A86672B6E511}" dt="2023-12-14T08:20:57.270" v="4285" actId="108"/>
        <pc:sldMkLst>
          <pc:docMk/>
          <pc:sldMk cId="1718338350" sldId="380"/>
        </pc:sldMkLst>
        <pc:spChg chg="mod">
          <ac:chgData name="Mauranne Debosschere" userId="aa64685a-41d5-4f40-9eb9-0928998344e4" providerId="ADAL" clId="{39A7E3B1-1C93-45F6-8FDF-A86672B6E511}" dt="2023-12-14T08:20:38.707" v="4283" actId="108"/>
          <ac:spMkLst>
            <pc:docMk/>
            <pc:sldMk cId="1718338350" sldId="380"/>
            <ac:spMk id="2" creationId="{88889C53-5527-4309-A10D-90375FF85ABB}"/>
          </ac:spMkLst>
        </pc:spChg>
        <pc:spChg chg="mod">
          <ac:chgData name="Mauranne Debosschere" userId="aa64685a-41d5-4f40-9eb9-0928998344e4" providerId="ADAL" clId="{39A7E3B1-1C93-45F6-8FDF-A86672B6E511}" dt="2023-12-14T08:20:57.270" v="4285" actId="108"/>
          <ac:spMkLst>
            <pc:docMk/>
            <pc:sldMk cId="1718338350" sldId="380"/>
            <ac:spMk id="3" creationId="{C007ED5E-3D2B-49AD-ACB4-84B5EDC44991}"/>
          </ac:spMkLst>
        </pc:spChg>
      </pc:sldChg>
      <pc:sldChg chg="modSp add mod">
        <pc:chgData name="Mauranne Debosschere" userId="aa64685a-41d5-4f40-9eb9-0928998344e4" providerId="ADAL" clId="{39A7E3B1-1C93-45F6-8FDF-A86672B6E511}" dt="2023-12-14T08:22:27.129" v="4298"/>
        <pc:sldMkLst>
          <pc:docMk/>
          <pc:sldMk cId="2030052918" sldId="381"/>
        </pc:sldMkLst>
        <pc:spChg chg="mod">
          <ac:chgData name="Mauranne Debosschere" userId="aa64685a-41d5-4f40-9eb9-0928998344e4" providerId="ADAL" clId="{39A7E3B1-1C93-45F6-8FDF-A86672B6E511}" dt="2023-12-14T08:21:57.826" v="4296" actId="108"/>
          <ac:spMkLst>
            <pc:docMk/>
            <pc:sldMk cId="2030052918" sldId="381"/>
            <ac:spMk id="2" creationId="{084E147A-5289-4A35-9A1F-7EEB498A4BBB}"/>
          </ac:spMkLst>
        </pc:spChg>
        <pc:spChg chg="mod">
          <ac:chgData name="Mauranne Debosschere" userId="aa64685a-41d5-4f40-9eb9-0928998344e4" providerId="ADAL" clId="{39A7E3B1-1C93-45F6-8FDF-A86672B6E511}" dt="2023-12-14T08:22:27.129" v="4298"/>
          <ac:spMkLst>
            <pc:docMk/>
            <pc:sldMk cId="2030052918" sldId="381"/>
            <ac:spMk id="3" creationId="{C55B32F6-72FE-437D-8466-C510625E8202}"/>
          </ac:spMkLst>
        </pc:spChg>
        <pc:spChg chg="mod">
          <ac:chgData name="Mauranne Debosschere" userId="aa64685a-41d5-4f40-9eb9-0928998344e4" providerId="ADAL" clId="{39A7E3B1-1C93-45F6-8FDF-A86672B6E511}" dt="2023-12-14T08:21:13.035" v="4287" actId="1076"/>
          <ac:spMkLst>
            <pc:docMk/>
            <pc:sldMk cId="2030052918" sldId="381"/>
            <ac:spMk id="4" creationId="{817324B0-73C0-4629-8061-DE4B17897AB7}"/>
          </ac:spMkLst>
        </pc:spChg>
        <pc:spChg chg="mod">
          <ac:chgData name="Mauranne Debosschere" userId="aa64685a-41d5-4f40-9eb9-0928998344e4" providerId="ADAL" clId="{39A7E3B1-1C93-45F6-8FDF-A86672B6E511}" dt="2023-12-14T08:21:45.603" v="4294" actId="108"/>
          <ac:spMkLst>
            <pc:docMk/>
            <pc:sldMk cId="2030052918" sldId="381"/>
            <ac:spMk id="10" creationId="{5A01F6B1-9CAC-461A-9744-CAED712476CB}"/>
          </ac:spMkLst>
        </pc:spChg>
      </pc:sldChg>
      <pc:sldChg chg="add">
        <pc:chgData name="Mauranne Debosschere" userId="aa64685a-41d5-4f40-9eb9-0928998344e4" providerId="ADAL" clId="{39A7E3B1-1C93-45F6-8FDF-A86672B6E511}" dt="2023-12-18T12:14:25.667" v="4304"/>
        <pc:sldMkLst>
          <pc:docMk/>
          <pc:sldMk cId="524915116" sldId="382"/>
        </pc:sldMkLst>
      </pc:sldChg>
      <pc:sldChg chg="add">
        <pc:chgData name="Mauranne Debosschere" userId="aa64685a-41d5-4f40-9eb9-0928998344e4" providerId="ADAL" clId="{39A7E3B1-1C93-45F6-8FDF-A86672B6E511}" dt="2023-12-18T12:14:27.547" v="4306"/>
        <pc:sldMkLst>
          <pc:docMk/>
          <pc:sldMk cId="645916470" sldId="383"/>
        </pc:sldMkLst>
      </pc:sldChg>
      <pc:sldChg chg="add">
        <pc:chgData name="Mauranne Debosschere" userId="aa64685a-41d5-4f40-9eb9-0928998344e4" providerId="ADAL" clId="{39A7E3B1-1C93-45F6-8FDF-A86672B6E511}" dt="2023-12-18T12:14:29.102" v="4308"/>
        <pc:sldMkLst>
          <pc:docMk/>
          <pc:sldMk cId="1096884332" sldId="384"/>
        </pc:sldMkLst>
      </pc:sldChg>
      <pc:sldChg chg="add">
        <pc:chgData name="Mauranne Debosschere" userId="aa64685a-41d5-4f40-9eb9-0928998344e4" providerId="ADAL" clId="{39A7E3B1-1C93-45F6-8FDF-A86672B6E511}" dt="2023-12-18T12:14:30.437" v="4310"/>
        <pc:sldMkLst>
          <pc:docMk/>
          <pc:sldMk cId="3801435967" sldId="385"/>
        </pc:sldMkLst>
      </pc:sldChg>
      <pc:sldChg chg="add">
        <pc:chgData name="Mauranne Debosschere" userId="aa64685a-41d5-4f40-9eb9-0928998344e4" providerId="ADAL" clId="{39A7E3B1-1C93-45F6-8FDF-A86672B6E511}" dt="2023-12-18T12:14:34.017" v="4312"/>
        <pc:sldMkLst>
          <pc:docMk/>
          <pc:sldMk cId="2919111810" sldId="386"/>
        </pc:sldMkLst>
      </pc:sldChg>
      <pc:sldChg chg="add">
        <pc:chgData name="Mauranne Debosschere" userId="aa64685a-41d5-4f40-9eb9-0928998344e4" providerId="ADAL" clId="{39A7E3B1-1C93-45F6-8FDF-A86672B6E511}" dt="2023-12-18T12:14:35.337" v="4314"/>
        <pc:sldMkLst>
          <pc:docMk/>
          <pc:sldMk cId="3827170342" sldId="387"/>
        </pc:sldMkLst>
      </pc:sldChg>
      <pc:sldChg chg="modSp add mod">
        <pc:chgData name="Mauranne Debosschere" userId="aa64685a-41d5-4f40-9eb9-0928998344e4" providerId="ADAL" clId="{39A7E3B1-1C93-45F6-8FDF-A86672B6E511}" dt="2023-12-18T15:53:58.895" v="7213" actId="20577"/>
        <pc:sldMkLst>
          <pc:docMk/>
          <pc:sldMk cId="1979965424" sldId="388"/>
        </pc:sldMkLst>
        <pc:spChg chg="mod">
          <ac:chgData name="Mauranne Debosschere" userId="aa64685a-41d5-4f40-9eb9-0928998344e4" providerId="ADAL" clId="{39A7E3B1-1C93-45F6-8FDF-A86672B6E511}" dt="2023-12-18T15:53:58.895" v="7213" actId="20577"/>
          <ac:spMkLst>
            <pc:docMk/>
            <pc:sldMk cId="1979965424" sldId="388"/>
            <ac:spMk id="3" creationId="{DE320FF5-E0AD-A9F3-B893-A66D4A8AA8B4}"/>
          </ac:spMkLst>
        </pc:spChg>
      </pc:sldChg>
      <pc:sldChg chg="modSp add del mod">
        <pc:chgData name="Mauranne Debosschere" userId="aa64685a-41d5-4f40-9eb9-0928998344e4" providerId="ADAL" clId="{39A7E3B1-1C93-45F6-8FDF-A86672B6E511}" dt="2023-12-18T12:24:54.582" v="4929" actId="47"/>
        <pc:sldMkLst>
          <pc:docMk/>
          <pc:sldMk cId="983844606" sldId="389"/>
        </pc:sldMkLst>
        <pc:spChg chg="mod">
          <ac:chgData name="Mauranne Debosschere" userId="aa64685a-41d5-4f40-9eb9-0928998344e4" providerId="ADAL" clId="{39A7E3B1-1C93-45F6-8FDF-A86672B6E511}" dt="2023-12-18T12:21:35.489" v="4476" actId="6549"/>
          <ac:spMkLst>
            <pc:docMk/>
            <pc:sldMk cId="983844606" sldId="389"/>
            <ac:spMk id="3" creationId="{BF9F8775-6639-F388-5488-978882016E3B}"/>
          </ac:spMkLst>
        </pc:spChg>
        <pc:picChg chg="mod">
          <ac:chgData name="Mauranne Debosschere" userId="aa64685a-41d5-4f40-9eb9-0928998344e4" providerId="ADAL" clId="{39A7E3B1-1C93-45F6-8FDF-A86672B6E511}" dt="2023-12-18T12:21:38.265" v="4477" actId="1076"/>
          <ac:picMkLst>
            <pc:docMk/>
            <pc:sldMk cId="983844606" sldId="389"/>
            <ac:picMk id="5" creationId="{566B642F-C07F-AE19-D525-E3E0EC5D7D21}"/>
          </ac:picMkLst>
        </pc:picChg>
      </pc:sldChg>
      <pc:sldChg chg="modSp new mod ord">
        <pc:chgData name="Mauranne Debosschere" userId="aa64685a-41d5-4f40-9eb9-0928998344e4" providerId="ADAL" clId="{39A7E3B1-1C93-45F6-8FDF-A86672B6E511}" dt="2023-12-18T13:15:44.498" v="6181"/>
        <pc:sldMkLst>
          <pc:docMk/>
          <pc:sldMk cId="3934639323" sldId="390"/>
        </pc:sldMkLst>
        <pc:spChg chg="mod">
          <ac:chgData name="Mauranne Debosschere" userId="aa64685a-41d5-4f40-9eb9-0928998344e4" providerId="ADAL" clId="{39A7E3B1-1C93-45F6-8FDF-A86672B6E511}" dt="2023-12-18T12:24:23.858" v="4917" actId="20577"/>
          <ac:spMkLst>
            <pc:docMk/>
            <pc:sldMk cId="3934639323" sldId="390"/>
            <ac:spMk id="2" creationId="{5B15F911-A7D1-57E3-2213-C5F3DE80D826}"/>
          </ac:spMkLst>
        </pc:spChg>
        <pc:spChg chg="mod">
          <ac:chgData name="Mauranne Debosschere" userId="aa64685a-41d5-4f40-9eb9-0928998344e4" providerId="ADAL" clId="{39A7E3B1-1C93-45F6-8FDF-A86672B6E511}" dt="2023-12-18T12:24:52.752" v="4928" actId="113"/>
          <ac:spMkLst>
            <pc:docMk/>
            <pc:sldMk cId="3934639323" sldId="390"/>
            <ac:spMk id="3" creationId="{CBBF3258-E7DA-9288-294B-1E0FEEC69962}"/>
          </ac:spMkLst>
        </pc:spChg>
      </pc:sldChg>
      <pc:sldChg chg="modSp new del mod ord">
        <pc:chgData name="Mauranne Debosschere" userId="aa64685a-41d5-4f40-9eb9-0928998344e4" providerId="ADAL" clId="{39A7E3B1-1C93-45F6-8FDF-A86672B6E511}" dt="2023-12-18T12:30:12.336" v="5057" actId="47"/>
        <pc:sldMkLst>
          <pc:docMk/>
          <pc:sldMk cId="102369500" sldId="391"/>
        </pc:sldMkLst>
        <pc:spChg chg="mod">
          <ac:chgData name="Mauranne Debosschere" userId="aa64685a-41d5-4f40-9eb9-0928998344e4" providerId="ADAL" clId="{39A7E3B1-1C93-45F6-8FDF-A86672B6E511}" dt="2023-12-18T12:29:59.201" v="5053" actId="5793"/>
          <ac:spMkLst>
            <pc:docMk/>
            <pc:sldMk cId="102369500" sldId="391"/>
            <ac:spMk id="3" creationId="{4E0EA5B9-E375-055F-72C8-681287BF6042}"/>
          </ac:spMkLst>
        </pc:spChg>
      </pc:sldChg>
      <pc:sldChg chg="modSp new mod">
        <pc:chgData name="Mauranne Debosschere" userId="aa64685a-41d5-4f40-9eb9-0928998344e4" providerId="ADAL" clId="{39A7E3B1-1C93-45F6-8FDF-A86672B6E511}" dt="2023-12-18T12:30:25.882" v="5065" actId="20577"/>
        <pc:sldMkLst>
          <pc:docMk/>
          <pc:sldMk cId="894467052" sldId="392"/>
        </pc:sldMkLst>
        <pc:spChg chg="mod">
          <ac:chgData name="Mauranne Debosschere" userId="aa64685a-41d5-4f40-9eb9-0928998344e4" providerId="ADAL" clId="{39A7E3B1-1C93-45F6-8FDF-A86672B6E511}" dt="2023-12-18T12:30:25.882" v="5065" actId="20577"/>
          <ac:spMkLst>
            <pc:docMk/>
            <pc:sldMk cId="894467052" sldId="392"/>
            <ac:spMk id="3" creationId="{C6991CB3-AFBF-DB5E-85FD-33CD0B532926}"/>
          </ac:spMkLst>
        </pc:spChg>
      </pc:sldChg>
      <pc:sldChg chg="new del">
        <pc:chgData name="Mauranne Debosschere" userId="aa64685a-41d5-4f40-9eb9-0928998344e4" providerId="ADAL" clId="{39A7E3B1-1C93-45F6-8FDF-A86672B6E511}" dt="2023-12-18T12:29:48.290" v="4997" actId="47"/>
        <pc:sldMkLst>
          <pc:docMk/>
          <pc:sldMk cId="1119158377" sldId="392"/>
        </pc:sldMkLst>
      </pc:sldChg>
      <pc:sldChg chg="modSp add mod">
        <pc:chgData name="Mauranne Debosschere" userId="aa64685a-41d5-4f40-9eb9-0928998344e4" providerId="ADAL" clId="{39A7E3B1-1C93-45F6-8FDF-A86672B6E511}" dt="2023-12-19T08:36:47.902" v="7309" actId="20577"/>
        <pc:sldMkLst>
          <pc:docMk/>
          <pc:sldMk cId="1501073988" sldId="393"/>
        </pc:sldMkLst>
        <pc:spChg chg="mod">
          <ac:chgData name="Mauranne Debosschere" userId="aa64685a-41d5-4f40-9eb9-0928998344e4" providerId="ADAL" clId="{39A7E3B1-1C93-45F6-8FDF-A86672B6E511}" dt="2023-12-18T12:52:50.800" v="5467" actId="20577"/>
          <ac:spMkLst>
            <pc:docMk/>
            <pc:sldMk cId="1501073988" sldId="393"/>
            <ac:spMk id="2" creationId="{317ADB40-40C7-2857-C8C2-B3407B24E9A7}"/>
          </ac:spMkLst>
        </pc:spChg>
        <pc:spChg chg="mod">
          <ac:chgData name="Mauranne Debosschere" userId="aa64685a-41d5-4f40-9eb9-0928998344e4" providerId="ADAL" clId="{39A7E3B1-1C93-45F6-8FDF-A86672B6E511}" dt="2023-12-19T08:36:47.902" v="7309" actId="20577"/>
          <ac:spMkLst>
            <pc:docMk/>
            <pc:sldMk cId="1501073988" sldId="393"/>
            <ac:spMk id="3" creationId="{3B35A1C7-D645-896A-4A00-D5343E502C13}"/>
          </ac:spMkLst>
        </pc:spChg>
      </pc:sldChg>
      <pc:sldChg chg="new del">
        <pc:chgData name="Mauranne Debosschere" userId="aa64685a-41d5-4f40-9eb9-0928998344e4" providerId="ADAL" clId="{39A7E3B1-1C93-45F6-8FDF-A86672B6E511}" dt="2023-12-18T12:31:48.952" v="5067" actId="47"/>
        <pc:sldMkLst>
          <pc:docMk/>
          <pc:sldMk cId="2123108090" sldId="393"/>
        </pc:sldMkLst>
      </pc:sldChg>
      <pc:sldChg chg="new del">
        <pc:chgData name="Mauranne Debosschere" userId="aa64685a-41d5-4f40-9eb9-0928998344e4" providerId="ADAL" clId="{39A7E3B1-1C93-45F6-8FDF-A86672B6E511}" dt="2023-12-18T12:49:19.710" v="5255" actId="47"/>
        <pc:sldMkLst>
          <pc:docMk/>
          <pc:sldMk cId="4105903484" sldId="393"/>
        </pc:sldMkLst>
      </pc:sldChg>
      <pc:sldChg chg="modSp new mod">
        <pc:chgData name="Mauranne Debosschere" userId="aa64685a-41d5-4f40-9eb9-0928998344e4" providerId="ADAL" clId="{39A7E3B1-1C93-45F6-8FDF-A86672B6E511}" dt="2023-12-19T08:37:24.219" v="7313" actId="20577"/>
        <pc:sldMkLst>
          <pc:docMk/>
          <pc:sldMk cId="100382732" sldId="394"/>
        </pc:sldMkLst>
        <pc:spChg chg="mod">
          <ac:chgData name="Mauranne Debosschere" userId="aa64685a-41d5-4f40-9eb9-0928998344e4" providerId="ADAL" clId="{39A7E3B1-1C93-45F6-8FDF-A86672B6E511}" dt="2023-12-18T13:07:17.866" v="5913" actId="20577"/>
          <ac:spMkLst>
            <pc:docMk/>
            <pc:sldMk cId="100382732" sldId="394"/>
            <ac:spMk id="2" creationId="{1CD988B0-359C-CEF6-AC9E-85D78A59109F}"/>
          </ac:spMkLst>
        </pc:spChg>
        <pc:spChg chg="mod">
          <ac:chgData name="Mauranne Debosschere" userId="aa64685a-41d5-4f40-9eb9-0928998344e4" providerId="ADAL" clId="{39A7E3B1-1C93-45F6-8FDF-A86672B6E511}" dt="2023-12-19T08:37:24.219" v="7313" actId="20577"/>
          <ac:spMkLst>
            <pc:docMk/>
            <pc:sldMk cId="100382732" sldId="394"/>
            <ac:spMk id="3" creationId="{2CF55220-0C51-048A-E7BA-745F98A5516A}"/>
          </ac:spMkLst>
        </pc:spChg>
      </pc:sldChg>
      <pc:sldChg chg="addSp modSp new mod">
        <pc:chgData name="Mauranne Debosschere" userId="aa64685a-41d5-4f40-9eb9-0928998344e4" providerId="ADAL" clId="{39A7E3B1-1C93-45F6-8FDF-A86672B6E511}" dt="2023-12-19T09:29:06.738" v="7626" actId="404"/>
        <pc:sldMkLst>
          <pc:docMk/>
          <pc:sldMk cId="3725420469" sldId="395"/>
        </pc:sldMkLst>
        <pc:spChg chg="mod">
          <ac:chgData name="Mauranne Debosschere" userId="aa64685a-41d5-4f40-9eb9-0928998344e4" providerId="ADAL" clId="{39A7E3B1-1C93-45F6-8FDF-A86672B6E511}" dt="2023-12-19T09:29:06.738" v="7626" actId="404"/>
          <ac:spMkLst>
            <pc:docMk/>
            <pc:sldMk cId="3725420469" sldId="395"/>
            <ac:spMk id="2" creationId="{00FC250A-1393-D6ED-0B6B-6D55D41BB68B}"/>
          </ac:spMkLst>
        </pc:spChg>
        <pc:picChg chg="add">
          <ac:chgData name="Mauranne Debosschere" userId="aa64685a-41d5-4f40-9eb9-0928998344e4" providerId="ADAL" clId="{39A7E3B1-1C93-45F6-8FDF-A86672B6E511}" dt="2023-12-18T13:24:02.119" v="6551" actId="22"/>
          <ac:picMkLst>
            <pc:docMk/>
            <pc:sldMk cId="3725420469" sldId="395"/>
            <ac:picMk id="5" creationId="{DF0FF68B-6133-9A46-B580-7D67458EB63C}"/>
          </ac:picMkLst>
        </pc:picChg>
      </pc:sldChg>
      <pc:sldChg chg="modSp new del mod">
        <pc:chgData name="Mauranne Debosschere" userId="aa64685a-41d5-4f40-9eb9-0928998344e4" providerId="ADAL" clId="{39A7E3B1-1C93-45F6-8FDF-A86672B6E511}" dt="2023-12-18T13:37:14.861" v="7103" actId="47"/>
        <pc:sldMkLst>
          <pc:docMk/>
          <pc:sldMk cId="1901764614" sldId="396"/>
        </pc:sldMkLst>
        <pc:spChg chg="mod">
          <ac:chgData name="Mauranne Debosschere" userId="aa64685a-41d5-4f40-9eb9-0928998344e4" providerId="ADAL" clId="{39A7E3B1-1C93-45F6-8FDF-A86672B6E511}" dt="2023-12-18T13:31:34.533" v="7102" actId="20577"/>
          <ac:spMkLst>
            <pc:docMk/>
            <pc:sldMk cId="1901764614" sldId="396"/>
            <ac:spMk id="3" creationId="{6B8B73B0-6DCF-4E92-A9F1-C17CC8F75538}"/>
          </ac:spMkLst>
        </pc:spChg>
      </pc:sldChg>
      <pc:sldChg chg="modSp new mod">
        <pc:chgData name="Mauranne Debosschere" userId="aa64685a-41d5-4f40-9eb9-0928998344e4" providerId="ADAL" clId="{39A7E3B1-1C93-45F6-8FDF-A86672B6E511}" dt="2023-12-19T09:34:15.458" v="7866" actId="20577"/>
        <pc:sldMkLst>
          <pc:docMk/>
          <pc:sldMk cId="2882432970" sldId="396"/>
        </pc:sldMkLst>
        <pc:spChg chg="mod">
          <ac:chgData name="Mauranne Debosschere" userId="aa64685a-41d5-4f40-9eb9-0928998344e4" providerId="ADAL" clId="{39A7E3B1-1C93-45F6-8FDF-A86672B6E511}" dt="2023-12-19T09:22:37.839" v="7402" actId="20577"/>
          <ac:spMkLst>
            <pc:docMk/>
            <pc:sldMk cId="2882432970" sldId="396"/>
            <ac:spMk id="2" creationId="{0A39B394-4106-D842-406A-BCE7F86205F5}"/>
          </ac:spMkLst>
        </pc:spChg>
        <pc:spChg chg="mod">
          <ac:chgData name="Mauranne Debosschere" userId="aa64685a-41d5-4f40-9eb9-0928998344e4" providerId="ADAL" clId="{39A7E3B1-1C93-45F6-8FDF-A86672B6E511}" dt="2023-12-19T09:34:15.458" v="7866" actId="20577"/>
          <ac:spMkLst>
            <pc:docMk/>
            <pc:sldMk cId="2882432970" sldId="396"/>
            <ac:spMk id="3" creationId="{6CB54343-6330-CDB4-2A10-EF0A4FC5486F}"/>
          </ac:spMkLst>
        </pc:spChg>
      </pc:sldChg>
      <pc:sldChg chg="modSp new mod ord">
        <pc:chgData name="Mauranne Debosschere" userId="aa64685a-41d5-4f40-9eb9-0928998344e4" providerId="ADAL" clId="{39A7E3B1-1C93-45F6-8FDF-A86672B6E511}" dt="2023-12-19T09:41:42.645" v="7925"/>
        <pc:sldMkLst>
          <pc:docMk/>
          <pc:sldMk cId="2503501999" sldId="397"/>
        </pc:sldMkLst>
        <pc:spChg chg="mod">
          <ac:chgData name="Mauranne Debosschere" userId="aa64685a-41d5-4f40-9eb9-0928998344e4" providerId="ADAL" clId="{39A7E3B1-1C93-45F6-8FDF-A86672B6E511}" dt="2023-12-19T09:24:40.312" v="7490" actId="20577"/>
          <ac:spMkLst>
            <pc:docMk/>
            <pc:sldMk cId="2503501999" sldId="397"/>
            <ac:spMk id="2" creationId="{45282E1C-85A4-D0F0-9FEF-52E29ABF9640}"/>
          </ac:spMkLst>
        </pc:spChg>
        <pc:spChg chg="mod">
          <ac:chgData name="Mauranne Debosschere" userId="aa64685a-41d5-4f40-9eb9-0928998344e4" providerId="ADAL" clId="{39A7E3B1-1C93-45F6-8FDF-A86672B6E511}" dt="2023-12-19T09:40:46.655" v="7921" actId="13926"/>
          <ac:spMkLst>
            <pc:docMk/>
            <pc:sldMk cId="2503501999" sldId="397"/>
            <ac:spMk id="3" creationId="{7ECF5759-38C8-BA07-F324-D7D777E7F730}"/>
          </ac:spMkLst>
        </pc:spChg>
      </pc:sldChg>
      <pc:sldMasterChg chg="add del addSldLayout delSldLayout">
        <pc:chgData name="Mauranne Debosschere" userId="aa64685a-41d5-4f40-9eb9-0928998344e4" providerId="ADAL" clId="{39A7E3B1-1C93-45F6-8FDF-A86672B6E511}" dt="2023-12-14T08:18:50.622" v="4263" actId="27028"/>
        <pc:sldMasterMkLst>
          <pc:docMk/>
          <pc:sldMasterMk cId="2978517107" sldId="2147483648"/>
        </pc:sldMasterMkLst>
        <pc:sldLayoutChg chg="add del">
          <pc:chgData name="Mauranne Debosschere" userId="aa64685a-41d5-4f40-9eb9-0928998344e4" providerId="ADAL" clId="{39A7E3B1-1C93-45F6-8FDF-A86672B6E511}" dt="2023-12-14T08:18:48.990" v="4261" actId="27028"/>
          <pc:sldLayoutMkLst>
            <pc:docMk/>
            <pc:sldMasterMk cId="2978517107" sldId="2147483648"/>
            <pc:sldLayoutMk cId="554403003" sldId="2147483649"/>
          </pc:sldLayoutMkLst>
        </pc:sldLayoutChg>
        <pc:sldLayoutChg chg="add">
          <pc:chgData name="Mauranne Debosschere" userId="aa64685a-41d5-4f40-9eb9-0928998344e4" providerId="ADAL" clId="{39A7E3B1-1C93-45F6-8FDF-A86672B6E511}" dt="2023-12-14T08:18:50.622" v="4263" actId="27028"/>
          <pc:sldLayoutMkLst>
            <pc:docMk/>
            <pc:sldMasterMk cId="2978517107" sldId="2147483648"/>
            <pc:sldLayoutMk cId="1765509251" sldId="2147483650"/>
          </pc:sldLayoutMkLst>
        </pc:sldLayoutChg>
      </pc:sldMasterChg>
      <pc:sldMasterChg chg="addSldLayout delSldLayout modSldLayout">
        <pc:chgData name="Mauranne Debosschere" userId="aa64685a-41d5-4f40-9eb9-0928998344e4" providerId="ADAL" clId="{39A7E3B1-1C93-45F6-8FDF-A86672B6E511}" dt="2023-12-11T09:13:05.677" v="3614" actId="27028"/>
        <pc:sldMasterMkLst>
          <pc:docMk/>
          <pc:sldMasterMk cId="2708978786" sldId="2147483656"/>
        </pc:sldMasterMkLst>
        <pc:sldLayoutChg chg="add del replId">
          <pc:chgData name="Mauranne Debosschere" userId="aa64685a-41d5-4f40-9eb9-0928998344e4" providerId="ADAL" clId="{39A7E3B1-1C93-45F6-8FDF-A86672B6E511}" dt="2023-12-11T09:08:54.115" v="3544" actId="27028"/>
          <pc:sldLayoutMkLst>
            <pc:docMk/>
            <pc:sldMasterMk cId="2708978786" sldId="2147483656"/>
            <pc:sldLayoutMk cId="188592071" sldId="2147483669"/>
          </pc:sldLayoutMkLst>
        </pc:sldLayoutChg>
        <pc:sldLayoutChg chg="del">
          <pc:chgData name="Mauranne Debosschere" userId="aa64685a-41d5-4f40-9eb9-0928998344e4" providerId="ADAL" clId="{39A7E3B1-1C93-45F6-8FDF-A86672B6E511}" dt="2023-12-08T11:38:16.533" v="2812" actId="47"/>
          <pc:sldLayoutMkLst>
            <pc:docMk/>
            <pc:sldMasterMk cId="2708978786" sldId="2147483656"/>
            <pc:sldLayoutMk cId="1134917788" sldId="2147483669"/>
          </pc:sldLayoutMkLst>
        </pc:sldLayoutChg>
        <pc:sldLayoutChg chg="replId">
          <pc:chgData name="Mauranne Debosschere" userId="aa64685a-41d5-4f40-9eb9-0928998344e4" providerId="ADAL" clId="{39A7E3B1-1C93-45F6-8FDF-A86672B6E511}" dt="2023-12-11T09:09:18.578" v="3550" actId="27028"/>
          <pc:sldLayoutMkLst>
            <pc:docMk/>
            <pc:sldMasterMk cId="2708978786" sldId="2147483656"/>
            <pc:sldLayoutMk cId="247918741" sldId="2147483670"/>
          </pc:sldLayoutMkLst>
        </pc:sldLayoutChg>
        <pc:sldLayoutChg chg="replId">
          <pc:chgData name="Mauranne Debosschere" userId="aa64685a-41d5-4f40-9eb9-0928998344e4" providerId="ADAL" clId="{39A7E3B1-1C93-45F6-8FDF-A86672B6E511}" dt="2023-12-11T09:09:19.081" v="3552" actId="27028"/>
          <pc:sldLayoutMkLst>
            <pc:docMk/>
            <pc:sldMasterMk cId="2708978786" sldId="2147483656"/>
            <pc:sldLayoutMk cId="2701214729" sldId="2147483671"/>
          </pc:sldLayoutMkLst>
        </pc:sldLayoutChg>
        <pc:sldLayoutChg chg="add del">
          <pc:chgData name="Mauranne Debosschere" userId="aa64685a-41d5-4f40-9eb9-0928998344e4" providerId="ADAL" clId="{39A7E3B1-1C93-45F6-8FDF-A86672B6E511}" dt="2023-12-11T09:13:05.677" v="3614" actId="27028"/>
          <pc:sldLayoutMkLst>
            <pc:docMk/>
            <pc:sldMasterMk cId="2708978786" sldId="2147483656"/>
            <pc:sldLayoutMk cId="3623073208" sldId="2147483672"/>
          </pc:sldLayoutMkLst>
        </pc:sldLayoutChg>
      </pc:sldMasterChg>
      <pc:sldMasterChg chg="add del addSldLayout delSldLayout">
        <pc:chgData name="Mauranne Debosschere" userId="aa64685a-41d5-4f40-9eb9-0928998344e4" providerId="ADAL" clId="{39A7E3B1-1C93-45F6-8FDF-A86672B6E511}" dt="2023-12-11T09:16:06.313" v="3621" actId="27028"/>
        <pc:sldMasterMkLst>
          <pc:docMk/>
          <pc:sldMasterMk cId="2373579732" sldId="2147483660"/>
        </pc:sldMasterMkLst>
        <pc:sldLayoutChg chg="add del">
          <pc:chgData name="Mauranne Debosschere" userId="aa64685a-41d5-4f40-9eb9-0928998344e4" providerId="ADAL" clId="{39A7E3B1-1C93-45F6-8FDF-A86672B6E511}" dt="2023-12-11T09:16:06.313" v="3621" actId="27028"/>
          <pc:sldLayoutMkLst>
            <pc:docMk/>
            <pc:sldMasterMk cId="2373579732" sldId="2147483660"/>
            <pc:sldLayoutMk cId="4088249747" sldId="2147483662"/>
          </pc:sldLayoutMkLst>
        </pc:sldLayoutChg>
        <pc:sldLayoutChg chg="add del">
          <pc:chgData name="Mauranne Debosschere" userId="aa64685a-41d5-4f40-9eb9-0928998344e4" providerId="ADAL" clId="{39A7E3B1-1C93-45F6-8FDF-A86672B6E511}" dt="2023-12-11T09:16:05.345" v="3619" actId="27028"/>
          <pc:sldLayoutMkLst>
            <pc:docMk/>
            <pc:sldMasterMk cId="2373579732" sldId="2147483660"/>
            <pc:sldLayoutMk cId="2328194457" sldId="2147483667"/>
          </pc:sldLayoutMkLst>
        </pc:sldLayoutChg>
      </pc:sldMasterChg>
      <pc:sldMasterChg chg="replId delSldLayout modSldLayout">
        <pc:chgData name="Mauranne Debosschere" userId="aa64685a-41d5-4f40-9eb9-0928998344e4" providerId="ADAL" clId="{39A7E3B1-1C93-45F6-8FDF-A86672B6E511}" dt="2023-12-14T08:18:50.622" v="4263" actId="27028"/>
        <pc:sldMasterMkLst>
          <pc:docMk/>
          <pc:sldMasterMk cId="0" sldId="2147483672"/>
        </pc:sldMasterMkLst>
        <pc:sldLayoutChg chg="del">
          <pc:chgData name="Mauranne Debosschere" userId="aa64685a-41d5-4f40-9eb9-0928998344e4" providerId="ADAL" clId="{39A7E3B1-1C93-45F6-8FDF-A86672B6E511}" dt="2023-11-22T13:52:58.068" v="167" actId="47"/>
          <pc:sldLayoutMkLst>
            <pc:docMk/>
            <pc:sldMasterMk cId="0" sldId="2147483672"/>
            <pc:sldLayoutMk cId="0" sldId="2147483653"/>
          </pc:sldLayoutMkLst>
        </pc:sldLayoutChg>
        <pc:sldLayoutChg chg="replId">
          <pc:chgData name="Mauranne Debosschere" userId="aa64685a-41d5-4f40-9eb9-0928998344e4" providerId="ADAL" clId="{39A7E3B1-1C93-45F6-8FDF-A86672B6E511}" dt="2023-12-11T09:09:18.578" v="3550" actId="27028"/>
          <pc:sldLayoutMkLst>
            <pc:docMk/>
            <pc:sldMasterMk cId="0" sldId="2147483672"/>
            <pc:sldLayoutMk cId="1667352239" sldId="2147483669"/>
          </pc:sldLayoutMkLst>
        </pc:sldLayoutChg>
        <pc:sldLayoutChg chg="replId">
          <pc:chgData name="Mauranne Debosschere" userId="aa64685a-41d5-4f40-9eb9-0928998344e4" providerId="ADAL" clId="{39A7E3B1-1C93-45F6-8FDF-A86672B6E511}" dt="2023-12-14T08:18:35.936" v="4258" actId="27028"/>
          <pc:sldLayoutMkLst>
            <pc:docMk/>
            <pc:sldMasterMk cId="0" sldId="2147483672"/>
            <pc:sldLayoutMk cId="0" sldId="2147483673"/>
          </pc:sldLayoutMkLst>
        </pc:sldLayoutChg>
        <pc:sldLayoutChg chg="replId">
          <pc:chgData name="Mauranne Debosschere" userId="aa64685a-41d5-4f40-9eb9-0928998344e4" providerId="ADAL" clId="{39A7E3B1-1C93-45F6-8FDF-A86672B6E511}" dt="2023-12-14T08:18:50.622" v="4263" actId="27028"/>
          <pc:sldLayoutMkLst>
            <pc:docMk/>
            <pc:sldMasterMk cId="0" sldId="2147483672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859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EqeVmX_0k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930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26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935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>
                <a:effectLst/>
                <a:latin typeface="Nunito" pitchFamily="2" charset="0"/>
                <a:ea typeface="Calibri" panose="020F0502020204030204" pitchFamily="34" charset="0"/>
              </a:rPr>
              <a:t>Vanaf 15 januari zal de woonmaatschappij toegang hebben tot de backoffice van het CIR.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Infosessie centraal inschrijvingsregister (CIR) voor welzijnspartners en begeleidende diensten (youtube.com)</a:t>
            </a:r>
            <a:r>
              <a:rPr lang="nl-NL"/>
              <a:t>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44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514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+ log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70807" y="7624123"/>
            <a:ext cx="10464801" cy="1127633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t>Titeltekst</a:t>
            </a:r>
          </a:p>
        </p:txBody>
      </p:sp>
      <p:sp>
        <p:nvSpPr>
          <p:cNvPr id="16" name="Shape 16"/>
          <p:cNvSpPr/>
          <p:nvPr/>
        </p:nvSpPr>
        <p:spPr>
          <a:xfrm>
            <a:off x="870807" y="8449121"/>
            <a:ext cx="10464801" cy="873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800">
                <a:solidFill>
                  <a:srgbClr val="283533"/>
                </a:solidFill>
              </a:defRPr>
            </a:lvl1pPr>
          </a:lstStyle>
          <a:p>
            <a:r>
              <a:rPr>
                <a:latin typeface="+mj-lt"/>
              </a:rPr>
              <a:t>Titeltekst</a:t>
            </a:r>
          </a:p>
        </p:txBody>
      </p:sp>
      <p:grpSp>
        <p:nvGrpSpPr>
          <p:cNvPr id="2" name="Groep 1"/>
          <p:cNvGrpSpPr/>
          <p:nvPr userDrawn="1"/>
        </p:nvGrpSpPr>
        <p:grpSpPr>
          <a:xfrm>
            <a:off x="-340645" y="6014093"/>
            <a:ext cx="13686090" cy="4495955"/>
            <a:chOff x="-340645" y="5991970"/>
            <a:chExt cx="13686090" cy="4495955"/>
          </a:xfrm>
        </p:grpSpPr>
        <p:sp>
          <p:nvSpPr>
            <p:cNvPr id="14" name="Shape 14"/>
            <p:cNvSpPr/>
            <p:nvPr/>
          </p:nvSpPr>
          <p:spPr>
            <a:xfrm rot="21300000">
              <a:off x="-340645" y="7038075"/>
              <a:ext cx="13686090" cy="344985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7" name="W13-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6686" y="5991970"/>
              <a:ext cx="2996927" cy="326916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6233158" y="9245600"/>
            <a:ext cx="525785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09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21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746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77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37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11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1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81EC-A0D1-DAB1-2A84-9C47A6C8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C4B6-1530-BF4C-C54D-BDE62BC0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560"/>
              </a:lnSpc>
              <a:buClr>
                <a:schemeClr val="accent2"/>
              </a:buClr>
              <a:defRPr/>
            </a:lvl1pPr>
            <a:lvl2pPr>
              <a:lnSpc>
                <a:spcPts val="2560"/>
              </a:lnSpc>
              <a:buClr>
                <a:schemeClr val="accent2"/>
              </a:buClr>
              <a:defRPr/>
            </a:lvl2pPr>
            <a:lvl3pPr>
              <a:lnSpc>
                <a:spcPts val="2560"/>
              </a:lnSpc>
              <a:buClr>
                <a:schemeClr val="accent2"/>
              </a:buClr>
              <a:defRPr/>
            </a:lvl3pPr>
            <a:lvl4pPr>
              <a:lnSpc>
                <a:spcPts val="2560"/>
              </a:lnSpc>
              <a:buClr>
                <a:schemeClr val="accent2"/>
              </a:buClr>
              <a:defRPr/>
            </a:lvl4pPr>
            <a:lvl5pPr>
              <a:lnSpc>
                <a:spcPts val="256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8543-46F6-715B-8233-3B1C3E6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22 augustus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740A-ACF5-8048-129E-CB0E87AF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C82C-0964-DE2B-3ED7-A1EDEAFB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37D9-8A6D-402C-A933-01A78CF6A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DA97B56-C164-CB61-DEE3-8BB40AF44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22176"/>
            <a:ext cx="4096512" cy="63617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3B3B1A-BDBC-9A5A-800E-D5C338D6F987}"/>
              </a:ext>
            </a:extLst>
          </p:cNvPr>
          <p:cNvSpPr/>
          <p:nvPr userDrawn="1"/>
        </p:nvSpPr>
        <p:spPr>
          <a:xfrm>
            <a:off x="12221685" y="757671"/>
            <a:ext cx="783115" cy="148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6922D1-CCD1-CFCD-DF1A-119837A2E3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3346" y="707055"/>
            <a:ext cx="6321455" cy="9023929"/>
          </a:xfrm>
          <a:custGeom>
            <a:avLst/>
            <a:gdLst>
              <a:gd name="connsiteX0" fmla="*/ 2601013 w 5926364"/>
              <a:gd name="connsiteY0" fmla="*/ 101 h 6344950"/>
              <a:gd name="connsiteX1" fmla="*/ 4463066 w 5926364"/>
              <a:gd name="connsiteY1" fmla="*/ 752380 h 6344950"/>
              <a:gd name="connsiteX2" fmla="*/ 5926364 w 5926364"/>
              <a:gd name="connsiteY2" fmla="*/ 2190395 h 6344950"/>
              <a:gd name="connsiteX3" fmla="*/ 5926364 w 5926364"/>
              <a:gd name="connsiteY3" fmla="*/ 6344950 h 6344950"/>
              <a:gd name="connsiteX4" fmla="*/ 2666806 w 5926364"/>
              <a:gd name="connsiteY4" fmla="*/ 6344950 h 6344950"/>
              <a:gd name="connsiteX5" fmla="*/ 784789 w 5926364"/>
              <a:gd name="connsiteY5" fmla="*/ 4495474 h 6344950"/>
              <a:gd name="connsiteX6" fmla="*/ 752412 w 5926364"/>
              <a:gd name="connsiteY6" fmla="*/ 784821 h 6344950"/>
              <a:gd name="connsiteX7" fmla="*/ 2601013 w 5926364"/>
              <a:gd name="connsiteY7" fmla="*/ 101 h 634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364" h="6344950">
                <a:moveTo>
                  <a:pt x="2601013" y="101"/>
                </a:moveTo>
                <a:cubicBezTo>
                  <a:pt x="3272510" y="-5767"/>
                  <a:pt x="3946248" y="244532"/>
                  <a:pt x="4463066" y="752380"/>
                </a:cubicBezTo>
                <a:lnTo>
                  <a:pt x="5926364" y="2190395"/>
                </a:lnTo>
                <a:lnTo>
                  <a:pt x="5926364" y="6344950"/>
                </a:lnTo>
                <a:lnTo>
                  <a:pt x="2666806" y="6344950"/>
                </a:lnTo>
                <a:lnTo>
                  <a:pt x="784789" y="4495474"/>
                </a:lnTo>
                <a:cubicBezTo>
                  <a:pt x="-248846" y="3479777"/>
                  <a:pt x="-263285" y="1818455"/>
                  <a:pt x="752412" y="784821"/>
                </a:cubicBezTo>
                <a:cubicBezTo>
                  <a:pt x="1260261" y="268004"/>
                  <a:pt x="1929516" y="5969"/>
                  <a:pt x="2601013" y="1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9">
            <a:extLst>
              <a:ext uri="{FF2B5EF4-FFF2-40B4-BE49-F238E27FC236}">
                <a16:creationId xmlns:a16="http://schemas.microsoft.com/office/drawing/2014/main" id="{8301FE37-CFA5-C320-F409-C521BCD859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114706"/>
            <a:ext cx="13004800" cy="2653251"/>
          </a:xfrm>
          <a:custGeom>
            <a:avLst/>
            <a:gdLst>
              <a:gd name="connsiteX0" fmla="*/ 12192000 w 12192000"/>
              <a:gd name="connsiteY0" fmla="*/ 0 h 1865567"/>
              <a:gd name="connsiteX1" fmla="*/ 12192000 w 12192000"/>
              <a:gd name="connsiteY1" fmla="*/ 1865567 h 1865567"/>
              <a:gd name="connsiteX2" fmla="*/ 0 w 12192000"/>
              <a:gd name="connsiteY2" fmla="*/ 1865567 h 1865567"/>
              <a:gd name="connsiteX3" fmla="*/ 0 w 12192000"/>
              <a:gd name="connsiteY3" fmla="*/ 813943 h 18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65567">
                <a:moveTo>
                  <a:pt x="12192000" y="0"/>
                </a:moveTo>
                <a:lnTo>
                  <a:pt x="12192000" y="1865567"/>
                </a:lnTo>
                <a:lnTo>
                  <a:pt x="0" y="1865567"/>
                </a:lnTo>
                <a:lnTo>
                  <a:pt x="0" y="81394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7">
                <a:solidFill>
                  <a:schemeClr val="accent1"/>
                </a:solidFill>
              </a:defRPr>
            </a:lvl1pPr>
          </a:lstStyle>
          <a:p>
            <a:r>
              <a:rPr lang="nl-BE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A1218-CA45-9871-322C-0EEB6252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68" y="3329921"/>
            <a:ext cx="4752818" cy="4258098"/>
          </a:xfrm>
        </p:spPr>
        <p:txBody>
          <a:bodyPr lIns="0" anchor="t" anchorCtr="0">
            <a:no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794D3-987D-7657-C6C0-A40509FDC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7967" y="1006460"/>
            <a:ext cx="3896198" cy="2323462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840">
                <a:solidFill>
                  <a:schemeClr val="accent2"/>
                </a:solidFill>
                <a:latin typeface="+mj-lt"/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A89A-1BAF-6AC3-E578-071D814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22 augustus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57AC-D04F-9DFA-EA37-B27189FA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90898-B704-4CD4-919F-FF9CA41C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87" y="442852"/>
            <a:ext cx="11191511" cy="1295545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B468D-0F24-42D6-82CE-E92AB4D0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86" y="2884700"/>
            <a:ext cx="11216640" cy="590031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4D2C07-B01B-4911-B366-D64A2B79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0EA6-13DE-4339-935E-7E4AE6B718FA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3A1566-F6D0-45C3-95DA-1A3FE8FC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3608CB-E919-40F3-8421-817282A8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1008-84D8-4741-9102-FC1AA5B584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5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43601-D1B5-494E-AAC0-290655D9B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258752"/>
            <a:ext cx="9753600" cy="2354862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F922D5-5377-4A0B-BD5B-9FC805257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016492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270D1E-6985-4644-B97C-401A62FC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0EA6-13DE-4339-935E-7E4AE6B718FA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719DD-5849-49E7-8309-3F41DCB8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F290B-9042-425D-AE69-0E04900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1008-84D8-4741-9102-FC1AA5B584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40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opsomming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sz="half" idx="13"/>
          </p:nvPr>
        </p:nvSpPr>
        <p:spPr>
          <a:xfrm>
            <a:off x="8707746" y="0"/>
            <a:ext cx="429705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444500"/>
            <a:ext cx="7419434" cy="1724269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Titeltekst</a:t>
            </a:r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half" idx="1"/>
          </p:nvPr>
        </p:nvSpPr>
        <p:spPr>
          <a:xfrm>
            <a:off x="952500" y="2374900"/>
            <a:ext cx="7419434" cy="6286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3522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350" y="2532184"/>
            <a:ext cx="5502275" cy="957141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3363" y="2532184"/>
            <a:ext cx="5529262" cy="957141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5122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646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82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92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1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Titeltekst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3749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grpSp>
        <p:nvGrpSpPr>
          <p:cNvPr id="7" name="Groep 6"/>
          <p:cNvGrpSpPr/>
          <p:nvPr userDrawn="1"/>
        </p:nvGrpSpPr>
        <p:grpSpPr>
          <a:xfrm>
            <a:off x="-264204" y="8085769"/>
            <a:ext cx="13686089" cy="2398818"/>
            <a:chOff x="-264204" y="8085769"/>
            <a:chExt cx="13686089" cy="2398818"/>
          </a:xfrm>
        </p:grpSpPr>
        <p:sp>
          <p:nvSpPr>
            <p:cNvPr id="4" name="Shape 4"/>
            <p:cNvSpPr/>
            <p:nvPr/>
          </p:nvSpPr>
          <p:spPr>
            <a:xfrm rot="21300000">
              <a:off x="-264204" y="8788860"/>
              <a:ext cx="13686089" cy="1695727"/>
            </a:xfrm>
            <a:prstGeom prst="rect">
              <a:avLst/>
            </a:prstGeom>
            <a:solidFill>
              <a:srgbClr val="424242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W13-logo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75857" y="8085769"/>
              <a:ext cx="1528943" cy="166783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1" r:id="rId3"/>
    <p:sldLayoutId id="2147483669" r:id="rId4"/>
    <p:sldLayoutId id="2147483661" r:id="rId5"/>
    <p:sldLayoutId id="2147483655" r:id="rId6"/>
    <p:sldLayoutId id="2147483668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0" baseline="0">
          <a:ln>
            <a:noFill/>
          </a:ln>
          <a:solidFill>
            <a:srgbClr val="00ADC5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32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8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25000"/>
        </a:lnSpc>
        <a:spcBef>
          <a:spcPts val="0"/>
        </a:spcBef>
        <a:spcAft>
          <a:spcPts val="0"/>
        </a:spcAft>
        <a:buClr>
          <a:srgbClr val="00ADC5"/>
        </a:buClr>
        <a:buSzPct val="85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283533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F33B-447D-4674-BB93-2BF5BC18B3E5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EFB1-0DE8-4B17-B2F8-14AF6EDBCC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9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71" r:id="rId4"/>
    <p:sldLayoutId id="2147483663" r:id="rId5"/>
    <p:sldLayoutId id="2147483664" r:id="rId6"/>
    <p:sldLayoutId id="2147483665" r:id="rId7"/>
    <p:sldLayoutId id="2147483666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903082-4759-A163-AC77-DD9B9A32BE65}"/>
              </a:ext>
            </a:extLst>
          </p:cNvPr>
          <p:cNvSpPr/>
          <p:nvPr userDrawn="1"/>
        </p:nvSpPr>
        <p:spPr>
          <a:xfrm>
            <a:off x="0" y="8988232"/>
            <a:ext cx="13004800" cy="7766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0A5AF359-D16D-F988-3B12-453E2ED0FADF}"/>
              </a:ext>
            </a:extLst>
          </p:cNvPr>
          <p:cNvSpPr/>
          <p:nvPr/>
        </p:nvSpPr>
        <p:spPr>
          <a:xfrm>
            <a:off x="12286389" y="934323"/>
            <a:ext cx="718412" cy="917322"/>
          </a:xfrm>
          <a:custGeom>
            <a:avLst/>
            <a:gdLst>
              <a:gd name="connsiteX0" fmla="*/ 1057275 w 1057275"/>
              <a:gd name="connsiteY0" fmla="*/ 0 h 1012507"/>
              <a:gd name="connsiteX1" fmla="*/ 506254 w 1057275"/>
              <a:gd name="connsiteY1" fmla="*/ 0 h 1012507"/>
              <a:gd name="connsiteX2" fmla="*/ 0 w 1057275"/>
              <a:gd name="connsiteY2" fmla="*/ 506254 h 1012507"/>
              <a:gd name="connsiteX3" fmla="*/ 506254 w 1057275"/>
              <a:gd name="connsiteY3" fmla="*/ 1012508 h 1012507"/>
              <a:gd name="connsiteX4" fmla="*/ 1057275 w 1057275"/>
              <a:gd name="connsiteY4" fmla="*/ 1012508 h 1012507"/>
              <a:gd name="connsiteX5" fmla="*/ 1057275 w 1057275"/>
              <a:gd name="connsiteY5" fmla="*/ 0 h 101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275" h="1012507">
                <a:moveTo>
                  <a:pt x="1057275" y="0"/>
                </a:moveTo>
                <a:lnTo>
                  <a:pt x="506254" y="0"/>
                </a:lnTo>
                <a:cubicBezTo>
                  <a:pt x="226695" y="0"/>
                  <a:pt x="0" y="226695"/>
                  <a:pt x="0" y="506254"/>
                </a:cubicBezTo>
                <a:cubicBezTo>
                  <a:pt x="0" y="785813"/>
                  <a:pt x="226695" y="1012508"/>
                  <a:pt x="506254" y="1012508"/>
                </a:cubicBezTo>
                <a:lnTo>
                  <a:pt x="1057275" y="1012508"/>
                </a:lnTo>
                <a:lnTo>
                  <a:pt x="1057275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2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69F92-0BB8-87A6-2FC7-1AA7907E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9D1A-04BE-5277-19DA-C070DBE71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502F-A796-5FFC-E301-CEEDDCC6F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684" y="9051451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7">
                <a:solidFill>
                  <a:schemeClr val="bg1"/>
                </a:solidFill>
              </a:defRPr>
            </a:lvl1pPr>
          </a:lstStyle>
          <a:p>
            <a:r>
              <a:rPr lang="nl-BE"/>
              <a:t>22 augustus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A678-6237-B4DF-335E-694762FF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51451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AAB2-51FD-7B6B-BCD0-28C7D92B8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86389" y="1202266"/>
            <a:ext cx="563717" cy="51928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347">
                <a:solidFill>
                  <a:schemeClr val="bg1"/>
                </a:solidFill>
                <a:latin typeface="+mj-lt"/>
              </a:defRPr>
            </a:lvl1pPr>
          </a:lstStyle>
          <a:p>
            <a:fld id="{413337D9-8A6D-402C-A933-01A78CF6AE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512BFD-CB8E-4B35-BAE1-BBF5F9DF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8" y="442852"/>
            <a:ext cx="11216640" cy="1479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96C30-9816-4380-B062-16C89773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8" y="2384155"/>
            <a:ext cx="11216640" cy="63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EB268-BB47-4496-B7D1-44D072E88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0EA6-13DE-4339-935E-7E4AE6B718FA}" type="datetimeFigureOut">
              <a:rPr lang="nl-BE" smtClean="0"/>
              <a:t>20/12/2023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B70A40-22A9-4728-B125-9B3FC996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8DC6C-775C-45D1-AC19-17E5A76B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1008-84D8-4741-9102-FC1AA5B5847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3DF76F1-D2CE-4738-A9C0-5987B1BE5F8A}"/>
              </a:ext>
            </a:extLst>
          </p:cNvPr>
          <p:cNvSpPr/>
          <p:nvPr userDrawn="1"/>
        </p:nvSpPr>
        <p:spPr>
          <a:xfrm>
            <a:off x="10968778" y="8039328"/>
            <a:ext cx="2337841" cy="19870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92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8E4DA6A-948F-49EA-A638-A4ECAA5B3EFD}"/>
              </a:ext>
            </a:extLst>
          </p:cNvPr>
          <p:cNvSpPr/>
          <p:nvPr userDrawn="1"/>
        </p:nvSpPr>
        <p:spPr>
          <a:xfrm>
            <a:off x="0" y="0"/>
            <a:ext cx="894080" cy="9753600"/>
          </a:xfrm>
          <a:prstGeom prst="rect">
            <a:avLst/>
          </a:prstGeom>
          <a:solidFill>
            <a:srgbClr val="A3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92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875F96-3B4F-4828-AB1A-F59C64469C09}"/>
              </a:ext>
            </a:extLst>
          </p:cNvPr>
          <p:cNvSpPr/>
          <p:nvPr userDrawn="1"/>
        </p:nvSpPr>
        <p:spPr>
          <a:xfrm>
            <a:off x="707842" y="0"/>
            <a:ext cx="186239" cy="9753600"/>
          </a:xfrm>
          <a:prstGeom prst="rect">
            <a:avLst/>
          </a:prstGeom>
          <a:solidFill>
            <a:srgbClr val="608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920" dirty="0"/>
          </a:p>
        </p:txBody>
      </p:sp>
    </p:spTree>
    <p:extLst>
      <p:ext uri="{BB962C8B-B14F-4D97-AF65-F5344CB8AC3E}">
        <p14:creationId xmlns:p14="http://schemas.microsoft.com/office/powerpoint/2010/main" val="29785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67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67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67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67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67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67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anderen.be/sociaalhure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peter.defre@vivus.be" TargetMode="External"/><Relationship Id="rId13" Type="http://schemas.openxmlformats.org/officeDocument/2006/relationships/hyperlink" Target="mailto:akko.deschuytter@vivus.be" TargetMode="External"/><Relationship Id="rId3" Type="http://schemas.openxmlformats.org/officeDocument/2006/relationships/hyperlink" Target="mailto:mathias.decommere@vivus.be" TargetMode="External"/><Relationship Id="rId7" Type="http://schemas.openxmlformats.org/officeDocument/2006/relationships/hyperlink" Target="mailto:trui.meert@vivus.be" TargetMode="External"/><Relationship Id="rId12" Type="http://schemas.openxmlformats.org/officeDocument/2006/relationships/hyperlink" Target="mailto:lien.vandewalle@vivus.be" TargetMode="External"/><Relationship Id="rId2" Type="http://schemas.openxmlformats.org/officeDocument/2006/relationships/hyperlink" Target="mailto:anton.delabie@vivus.b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julie.anraet@vivus.be" TargetMode="External"/><Relationship Id="rId11" Type="http://schemas.openxmlformats.org/officeDocument/2006/relationships/hyperlink" Target="mailto:joke.debaenst@vivus.be" TargetMode="External"/><Relationship Id="rId5" Type="http://schemas.openxmlformats.org/officeDocument/2006/relationships/hyperlink" Target="mailto:delphine.vercruysse@vivus.be" TargetMode="External"/><Relationship Id="rId10" Type="http://schemas.openxmlformats.org/officeDocument/2006/relationships/hyperlink" Target="mailto:marlies.vandenberghe@vivus.be" TargetMode="External"/><Relationship Id="rId4" Type="http://schemas.openxmlformats.org/officeDocument/2006/relationships/hyperlink" Target="mailto:anja.decatteeuw@vivus.be" TargetMode="External"/><Relationship Id="rId9" Type="http://schemas.openxmlformats.org/officeDocument/2006/relationships/hyperlink" Target="mailto:jana.deleersnijder@vivus.be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elan.be/" TargetMode="External"/><Relationship Id="rId2" Type="http://schemas.openxmlformats.org/officeDocument/2006/relationships/hyperlink" Target="mailto:kandidaten@wmelan.be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49D218F-E6C1-0B20-2131-721F44733A8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991CB3-AFBF-DB5E-85FD-33CD0B53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619" y="5149864"/>
            <a:ext cx="10464801" cy="1127633"/>
          </a:xfrm>
        </p:spPr>
        <p:txBody>
          <a:bodyPr>
            <a:normAutofit fontScale="90000"/>
          </a:bodyPr>
          <a:lstStyle/>
          <a:p>
            <a:r>
              <a:rPr lang="nl-NL" dirty="0"/>
              <a:t>Welkom! </a:t>
            </a:r>
            <a:br>
              <a:rPr lang="nl-NL" dirty="0"/>
            </a:br>
            <a:r>
              <a:rPr lang="nl-NL" dirty="0"/>
              <a:t>Graag plaatsnemen op de eerste rijen. Bedankt!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44670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2E1C-85A4-D0F0-9FEF-52E29ABF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toewijzingsregels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F5759-38C8-BA07-F324-D7D777E7F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Starten uiterlijk op </a:t>
            </a:r>
            <a:r>
              <a:rPr lang="nl-NL" dirty="0">
                <a:highlight>
                  <a:srgbClr val="FFFF00"/>
                </a:highlight>
              </a:rPr>
              <a:t>29/02/2024 </a:t>
            </a:r>
          </a:p>
          <a:p>
            <a:r>
              <a:rPr lang="nl-NL" dirty="0"/>
              <a:t>Tussen 01/01/2023 en 29/02/2024 – oude toewijzingsregels van SVK en SHM van toepassing </a:t>
            </a:r>
          </a:p>
          <a:p>
            <a:pPr marL="0" indent="0">
              <a:buNone/>
            </a:pPr>
            <a:r>
              <a:rPr lang="nl-NL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35019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B537070-F13A-3941-69C7-565103EF11A0}"/>
              </a:ext>
            </a:extLst>
          </p:cNvPr>
          <p:cNvSpPr txBox="1"/>
          <p:nvPr/>
        </p:nvSpPr>
        <p:spPr>
          <a:xfrm>
            <a:off x="1020726" y="6393077"/>
            <a:ext cx="457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742582-0CE8-823B-A97E-32DFF5352829}"/>
              </a:ext>
            </a:extLst>
          </p:cNvPr>
          <p:cNvSpPr txBox="1"/>
          <p:nvPr/>
        </p:nvSpPr>
        <p:spPr>
          <a:xfrm>
            <a:off x="1769620" y="601871"/>
            <a:ext cx="9754311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b="1" dirty="0">
                <a:solidFill>
                  <a:srgbClr val="00ADC5"/>
                </a:solidFill>
                <a:latin typeface="+mj-lt"/>
                <a:ea typeface="+mj-ea"/>
                <a:cs typeface="+mj-cs"/>
                <a:sym typeface="Helvetica"/>
              </a:rPr>
              <a:t>Instroommogelijkheden volgens de regelgeving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BE" sz="2800" b="1" dirty="0">
              <a:solidFill>
                <a:srgbClr val="00A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1C2FE29-5429-1D0F-F22D-FB15E58CC9FB}"/>
              </a:ext>
            </a:extLst>
          </p:cNvPr>
          <p:cNvSpPr txBox="1"/>
          <p:nvPr/>
        </p:nvSpPr>
        <p:spPr>
          <a:xfrm>
            <a:off x="704115" y="2243346"/>
            <a:ext cx="4822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b="1" dirty="0">
                <a:solidFill>
                  <a:srgbClr val="00ADC5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212E1D6-C85D-2BA4-200E-2841D21DD7E7}"/>
              </a:ext>
            </a:extLst>
          </p:cNvPr>
          <p:cNvSpPr txBox="1"/>
          <p:nvPr/>
        </p:nvSpPr>
        <p:spPr>
          <a:xfrm>
            <a:off x="3913359" y="2280590"/>
            <a:ext cx="4822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BE" b="1" dirty="0">
                <a:solidFill>
                  <a:srgbClr val="00ADC5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3E24FD7-B88F-1997-8581-9A9B983494E8}"/>
              </a:ext>
            </a:extLst>
          </p:cNvPr>
          <p:cNvSpPr txBox="1"/>
          <p:nvPr/>
        </p:nvSpPr>
        <p:spPr>
          <a:xfrm>
            <a:off x="6945521" y="2282082"/>
            <a:ext cx="4822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BE" b="1" dirty="0">
                <a:solidFill>
                  <a:srgbClr val="00ADC5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B70747-BE2A-0635-68EF-CCFF7C68FED0}"/>
              </a:ext>
            </a:extLst>
          </p:cNvPr>
          <p:cNvSpPr txBox="1"/>
          <p:nvPr/>
        </p:nvSpPr>
        <p:spPr>
          <a:xfrm>
            <a:off x="9977683" y="2258034"/>
            <a:ext cx="4822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b="1" dirty="0">
                <a:solidFill>
                  <a:srgbClr val="00ADC5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5E880DF-5095-D11F-C8EA-EC2AFA486866}"/>
              </a:ext>
            </a:extLst>
          </p:cNvPr>
          <p:cNvSpPr txBox="1"/>
          <p:nvPr/>
        </p:nvSpPr>
        <p:spPr>
          <a:xfrm>
            <a:off x="3290846" y="6900826"/>
            <a:ext cx="18172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Verplicht 20%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BBA45A9-D93A-BF47-7D83-6973FB588FED}"/>
              </a:ext>
            </a:extLst>
          </p:cNvPr>
          <p:cNvSpPr txBox="1"/>
          <p:nvPr/>
        </p:nvSpPr>
        <p:spPr>
          <a:xfrm>
            <a:off x="6988030" y="6900826"/>
            <a:ext cx="181728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rgbClr val="FF0000"/>
                </a:solidFill>
              </a:rPr>
              <a:t>Maximum 1/3e patrimonium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DCE00A-6A4D-C56F-EAB2-2B9C355D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488"/>
            <a:ext cx="13004800" cy="37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6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22C783A-C061-D735-A34B-03F27226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53" y="5518150"/>
            <a:ext cx="9459093" cy="2716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4667C6-6665-6D89-32A8-C873FF46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Pijler 1: standaardtoewijzingen 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044BF4-F12D-D116-1E92-0F582FD52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Criteria</a:t>
            </a:r>
            <a:r>
              <a:rPr lang="nl-NL" dirty="0"/>
              <a:t> </a:t>
            </a:r>
          </a:p>
          <a:p>
            <a:r>
              <a:rPr lang="nl-NL" b="1" dirty="0"/>
              <a:t>langdurige woonbinding, </a:t>
            </a:r>
            <a:r>
              <a:rPr lang="nl-NL" dirty="0"/>
              <a:t>aangepastheid van de woning, rationele bezetting, mantelzorg verstrekken of krijgen en chronologie</a:t>
            </a:r>
            <a:r>
              <a:rPr lang="nl-NL" b="1" dirty="0"/>
              <a:t> </a:t>
            </a:r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FAE37F3-1627-923E-E1DB-7D317F3CAA39}"/>
              </a:ext>
            </a:extLst>
          </p:cNvPr>
          <p:cNvSpPr/>
          <p:nvPr/>
        </p:nvSpPr>
        <p:spPr>
          <a:xfrm>
            <a:off x="1340971" y="5383817"/>
            <a:ext cx="2796988" cy="298524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11862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81B912E-0F5E-FA7B-5093-653D7F0F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53" y="5335845"/>
            <a:ext cx="9459093" cy="2716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F2CFD9-D350-6F79-9583-01A95E58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Pijler 2: versnelde toewijzingen 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C3C59-A76C-355F-EF8A-DE008AF3D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Verplicht 20% van het totaal aantal toewijzingen (gemiddelde laatste 5 jaar) </a:t>
            </a:r>
          </a:p>
          <a:p>
            <a:r>
              <a:rPr lang="nl-NL" u="sng" dirty="0"/>
              <a:t>Geen</a:t>
            </a:r>
            <a:r>
              <a:rPr lang="nl-NL" dirty="0"/>
              <a:t> lokale bindingsvoorwaarde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935F095-2130-A57A-6CB3-457C7ED17180}"/>
              </a:ext>
            </a:extLst>
          </p:cNvPr>
          <p:cNvSpPr/>
          <p:nvPr/>
        </p:nvSpPr>
        <p:spPr>
          <a:xfrm>
            <a:off x="3469342" y="5201514"/>
            <a:ext cx="2796988" cy="298524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6504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2CFD9-D350-6F79-9583-01A95E58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Versnelde toewijzingen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C3C59-A76C-355F-EF8A-DE008AF3D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 vastgelegde hoofddoelgroepen in de regelgeving</a:t>
            </a:r>
          </a:p>
          <a:p>
            <a:pPr marL="0" indent="0">
              <a:buNone/>
            </a:pPr>
            <a:endParaRPr lang="nl-NL" sz="2000" dirty="0"/>
          </a:p>
          <a:p>
            <a:pPr marL="958850" lvl="1" indent="-514350">
              <a:buFont typeface="+mj-lt"/>
              <a:buAutoNum type="arabicPeriod"/>
            </a:pPr>
            <a:r>
              <a:rPr lang="nl-NL" dirty="0"/>
              <a:t>(dreigende) dak- en thuisloosheid </a:t>
            </a:r>
          </a:p>
          <a:p>
            <a:pPr marL="958850" lvl="1" indent="-514350">
              <a:buFont typeface="+mj-lt"/>
              <a:buAutoNum type="arabicPeriod"/>
            </a:pPr>
            <a:r>
              <a:rPr lang="nl-NL" dirty="0"/>
              <a:t>Jongeren die zelfstandig (gaan) wonen met begeleiding </a:t>
            </a:r>
          </a:p>
          <a:p>
            <a:pPr marL="958850" lvl="1" indent="-514350">
              <a:buFont typeface="+mj-lt"/>
              <a:buAutoNum type="arabicPeriod"/>
            </a:pPr>
            <a:r>
              <a:rPr lang="nl-NL" dirty="0"/>
              <a:t>Geestelijke gezondheidsproblematiek </a:t>
            </a:r>
          </a:p>
          <a:p>
            <a:pPr marL="958850" lvl="1" indent="-514350">
              <a:buFont typeface="+mj-lt"/>
              <a:buAutoNum type="arabicPeriod"/>
            </a:pPr>
            <a:r>
              <a:rPr lang="nl-NL" dirty="0"/>
              <a:t>Wonen in slechte huisvesting </a:t>
            </a:r>
          </a:p>
          <a:p>
            <a:pPr marL="958850" lvl="1" indent="-514350">
              <a:buFont typeface="+mj-lt"/>
              <a:buAutoNum type="arabicPeriod"/>
            </a:pPr>
            <a:r>
              <a:rPr lang="nl-NL" dirty="0"/>
              <a:t>Bijzondere omstandigheden van sociale aard </a:t>
            </a:r>
          </a:p>
        </p:txBody>
      </p:sp>
    </p:spTree>
    <p:extLst>
      <p:ext uri="{BB962C8B-B14F-4D97-AF65-F5344CB8AC3E}">
        <p14:creationId xmlns:p14="http://schemas.microsoft.com/office/powerpoint/2010/main" val="1876915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231A779-35DC-DA08-28E7-DFD0FDBB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53" y="5201514"/>
            <a:ext cx="9459093" cy="2716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8E7DBC-89DD-0254-DEC4-250587A7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Pijler 3: Specifieke doelgroepen 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EEB09-551A-A826-34BC-97DF823E4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Facultatief, maximum 1/3</a:t>
            </a:r>
            <a:r>
              <a:rPr lang="nl-NL" baseline="30000" dirty="0"/>
              <a:t>e</a:t>
            </a:r>
            <a:r>
              <a:rPr lang="nl-NL" dirty="0"/>
              <a:t> van het patrimonium </a:t>
            </a:r>
          </a:p>
          <a:p>
            <a:r>
              <a:rPr lang="nl-NL" dirty="0"/>
              <a:t>Vastgelegde doelgroepen worden opgenomen in het toewijzingsreglement </a:t>
            </a:r>
          </a:p>
          <a:p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5269ED3-1419-D868-84BC-6437950EAD60}"/>
              </a:ext>
            </a:extLst>
          </p:cNvPr>
          <p:cNvSpPr/>
          <p:nvPr/>
        </p:nvSpPr>
        <p:spPr>
          <a:xfrm>
            <a:off x="5930153" y="5201514"/>
            <a:ext cx="2796988" cy="298524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72271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06A7BFA-2B7A-EACD-EDA7-22957201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20" y="5598614"/>
            <a:ext cx="9459093" cy="2716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B2B139-EF10-5D58-EF1E-8DDD7AE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Pijler 4: Interne mutaties of bijzondere toewijzingsregels 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A5B106-F059-6384-4C3C-6D785B27F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Voorrang voor zittende huurders </a:t>
            </a:r>
          </a:p>
          <a:p>
            <a:r>
              <a:rPr lang="nl-NL" sz="3200" dirty="0"/>
              <a:t>Sloop, renovatie of aanpassing </a:t>
            </a:r>
          </a:p>
          <a:p>
            <a:r>
              <a:rPr lang="nl-NL" sz="3200" dirty="0"/>
              <a:t>Huurovereenkomst met eigenaar stopt (9 jaar woonrecht) </a:t>
            </a:r>
          </a:p>
          <a:p>
            <a:r>
              <a:rPr lang="nl-NL" sz="3200" dirty="0"/>
              <a:t>Onderbezetting, overbezetting natuurlijke aangroei</a:t>
            </a:r>
          </a:p>
          <a:p>
            <a:r>
              <a:rPr lang="nl-NL" sz="3200" dirty="0"/>
              <a:t>Verhaalrecht </a:t>
            </a:r>
            <a:endParaRPr lang="nl-BE" sz="320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98306565-EBAB-F627-3CF8-26877CDBFACB}"/>
              </a:ext>
            </a:extLst>
          </p:cNvPr>
          <p:cNvSpPr/>
          <p:nvPr/>
        </p:nvSpPr>
        <p:spPr>
          <a:xfrm>
            <a:off x="8397692" y="5464283"/>
            <a:ext cx="2796988" cy="298524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51109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41A3-C4FB-5F0A-639C-24CC3FD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598BAF-287B-55D4-4443-759674B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De nieuwe woonmaatschappijen en hun toewijzingsregels</a:t>
            </a:r>
          </a:p>
          <a:p>
            <a:r>
              <a:rPr lang="nl-NL" sz="3200" b="1" dirty="0">
                <a:solidFill>
                  <a:srgbClr val="00ADC5"/>
                </a:solidFill>
              </a:rPr>
              <a:t>Regionale afspraken over versnelde toewijzingen </a:t>
            </a:r>
          </a:p>
          <a:p>
            <a:r>
              <a:rPr lang="nl-NL" sz="3200" dirty="0"/>
              <a:t>Het belang van correcte inschrijving en actualisatie </a:t>
            </a:r>
          </a:p>
          <a:p>
            <a:r>
              <a:rPr lang="nl-NL" sz="3200" dirty="0"/>
              <a:t>Kennismaking met de vier woonmaatschappijen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97784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2F59898-3111-5CED-D07E-10C2FD591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28" y="4189568"/>
            <a:ext cx="9459093" cy="2716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C3C6FF-7163-8D57-BBEE-8F34068D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48169"/>
            <a:ext cx="11099800" cy="1794608"/>
          </a:xfrm>
        </p:spPr>
        <p:txBody>
          <a:bodyPr/>
          <a:lstStyle/>
          <a:p>
            <a:r>
              <a:rPr lang="nl-NL" dirty="0"/>
              <a:t>De versnelde toewijzingen</a:t>
            </a:r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7CD6102-A1E7-8D76-D840-2F030F644CB9}"/>
              </a:ext>
            </a:extLst>
          </p:cNvPr>
          <p:cNvSpPr/>
          <p:nvPr/>
        </p:nvSpPr>
        <p:spPr>
          <a:xfrm>
            <a:off x="3705412" y="4142777"/>
            <a:ext cx="2796988" cy="298524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64301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5009A-43D4-C02A-4FF8-99E08113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Versnelde toewijzingen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9B11DD-44A0-8246-6ACA-81E44F2E6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Keuze voor regionale afstemming in Zuid-West-Vlaanderen </a:t>
            </a:r>
          </a:p>
          <a:p>
            <a:r>
              <a:rPr lang="nl-NL" sz="3200" dirty="0"/>
              <a:t>Vastgelegd via een participatief traject tussen wonen en welzijn – </a:t>
            </a:r>
            <a:r>
              <a:rPr lang="nl-NL" sz="3200" u="sng" dirty="0"/>
              <a:t>uniek in Vlaanderen </a:t>
            </a:r>
          </a:p>
          <a:p>
            <a:r>
              <a:rPr lang="nl-NL" sz="3200" dirty="0"/>
              <a:t>Regionale werkgroep met vertegenwoordigers uit </a:t>
            </a:r>
            <a:r>
              <a:rPr lang="nl-NL" sz="2800" dirty="0"/>
              <a:t>lokale besturen/OCMW, CAW, GGZ, JWZ en VAPH, woonmaatschappijen, Wonen in Vlaanderen, Initia, </a:t>
            </a:r>
            <a:r>
              <a:rPr lang="nl-NL" sz="2800" dirty="0" err="1"/>
              <a:t>IGS’en</a:t>
            </a:r>
            <a:r>
              <a:rPr lang="nl-NL" sz="2800" dirty="0"/>
              <a:t>, Leiedal en W13 </a:t>
            </a:r>
          </a:p>
          <a:p>
            <a:pPr lvl="1" algn="just"/>
            <a:endParaRPr lang="nl-NL" sz="2800" b="1" dirty="0">
              <a:solidFill>
                <a:srgbClr val="FF0000"/>
              </a:solidFill>
            </a:endParaRPr>
          </a:p>
          <a:p>
            <a:pPr marL="444500" lvl="1" indent="0" algn="ctr">
              <a:buNone/>
            </a:pPr>
            <a:r>
              <a:rPr lang="nl-NL" b="1" dirty="0">
                <a:solidFill>
                  <a:srgbClr val="FF0000"/>
                </a:solidFill>
              </a:rPr>
              <a:t>Doelstelling: toegang tot sociale huisvesting voor de meest kwetsbaren garanderen 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48670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eurkruk, metaalwaren, slot, gebouw&#10;&#10;Automatisch gegenereerde beschrijving">
            <a:extLst>
              <a:ext uri="{FF2B5EF4-FFF2-40B4-BE49-F238E27FC236}">
                <a16:creationId xmlns:a16="http://schemas.microsoft.com/office/drawing/2014/main" id="{54745ADB-FCB6-8BFC-200B-30F1820FD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800"/>
            <a:ext cx="13004800" cy="8670534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 rot="21300000">
            <a:off x="-340645" y="7038075"/>
            <a:ext cx="13686090" cy="3449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ctrTitle"/>
          </p:nvPr>
        </p:nvSpPr>
        <p:spPr>
          <a:xfrm>
            <a:off x="570348" y="7708359"/>
            <a:ext cx="10464801" cy="11276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nl-BE" sz="3600" dirty="0"/>
              <a:t>Regionaal infomoment</a:t>
            </a:r>
            <a:br>
              <a:rPr lang="nl-BE" sz="3600" dirty="0"/>
            </a:br>
            <a:r>
              <a:rPr lang="nl-BE" sz="3600" dirty="0"/>
              <a:t>Woonmaatschappijen Zuid-West-Vlaanderen </a:t>
            </a:r>
            <a:endParaRPr sz="3600" dirty="0"/>
          </a:p>
        </p:txBody>
      </p:sp>
      <p:pic>
        <p:nvPicPr>
          <p:cNvPr id="76" name="W13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686" y="5991970"/>
            <a:ext cx="2996927" cy="3269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76D1901-D3A5-33C0-8850-7F98D73B2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625"/>
            <a:ext cx="13152624" cy="73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6992E-1C80-472D-ACE5-45A2A83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puntensysteem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594E0A-DF25-E208-9574-54D011342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Drie puntencategorieën 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/>
              <a:t>Woonnood 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/>
              <a:t>Ondersteunend professioneel netwerk 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/>
              <a:t>Actueel besteedbaar inkomen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23591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7DCEA-8595-C0DF-803F-50BB877D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1A: Woonnood – basis 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F2FC70-8CAE-8D27-2652-5B15FE25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37" y="1762124"/>
            <a:ext cx="9862300" cy="7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4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06C53-65EE-A1AF-FC1C-D6E164F7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1B: Woonnood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E26612-DEA2-0D13-D6BC-5B91297A6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Voorrang voor kandidaat-huurders die verblijven in (1) tijdelijke opvang of (2) </a:t>
            </a:r>
            <a:r>
              <a:rPr lang="nl-NL" dirty="0" err="1"/>
              <a:t>instellingsverlaters</a:t>
            </a:r>
            <a:r>
              <a:rPr lang="nl-NL" dirty="0"/>
              <a:t> die elders geen woonrecht hebben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/>
              <a:t>* Toekenning punten pas na verblijf van 3 maanden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A5DD7E4-3AF1-5E60-3A9A-C56A4ABA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84001"/>
              </p:ext>
            </p:extLst>
          </p:nvPr>
        </p:nvGraphicFramePr>
        <p:xfrm>
          <a:off x="1997137" y="4876800"/>
          <a:ext cx="866986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3388333309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1743569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1" dirty="0"/>
                        <a:t>Verblijf in tijdelijk opvanginitiatief</a:t>
                      </a:r>
                      <a:endParaRPr lang="nl-B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/>
                        <a:t>3 punten </a:t>
                      </a:r>
                      <a:endParaRPr lang="nl-B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1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/>
                        <a:t>Verlaten van een instelling </a:t>
                      </a:r>
                      <a:endParaRPr lang="nl-B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/>
                        <a:t>3 punten </a:t>
                      </a:r>
                      <a:endParaRPr lang="nl-B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73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1154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E346-870A-820B-F401-CCD8A6B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dirty="0"/>
              <a:t>2. Ondersteunend professioneel netwerk </a:t>
            </a:r>
            <a:endParaRPr lang="nl-BE" sz="4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861C51-1E68-6511-F6B2-19C7AA9F0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Punten op basis van regionale verankering of lokale context </a:t>
            </a:r>
          </a:p>
          <a:p>
            <a:r>
              <a:rPr lang="nl-NL" dirty="0" err="1"/>
              <a:t>Ifv</a:t>
            </a:r>
            <a:r>
              <a:rPr lang="nl-NL" dirty="0"/>
              <a:t> beschikbaarheid van begeleiding </a:t>
            </a:r>
          </a:p>
          <a:p>
            <a:r>
              <a:rPr lang="nl-NL" dirty="0"/>
              <a:t>Via interne vaste contactpersoon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* Aanvraag punten door welzijnsdienst, </a:t>
            </a:r>
            <a:r>
              <a:rPr lang="nl-NL" sz="2800" u="sng" dirty="0"/>
              <a:t>niet</a:t>
            </a:r>
            <a:r>
              <a:rPr lang="nl-NL" sz="2800" dirty="0"/>
              <a:t> door kandidaat-huurder </a:t>
            </a:r>
            <a:endParaRPr lang="nl-BE" sz="280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CB2DDBA-7D41-16EF-DCDC-6FFB2B826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663"/>
              </p:ext>
            </p:extLst>
          </p:nvPr>
        </p:nvGraphicFramePr>
        <p:xfrm>
          <a:off x="2167466" y="5707944"/>
          <a:ext cx="8669868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966424066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413244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1" dirty="0"/>
                        <a:t>6 maanden aansluitend ondersteuning krijgen door een welzijnsdienst uit de regio</a:t>
                      </a:r>
                      <a:endParaRPr lang="nl-B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/>
                        <a:t>3 punten </a:t>
                      </a:r>
                      <a:endParaRPr lang="nl-B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49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57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E4C31-A1E7-328E-84A9-6710422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3. Actueel besteedbaar inkomen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8ADC2-6B90-57D6-60AE-51B5A345F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Alleenstaanden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Gezinnen </a:t>
            </a:r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F46D9A0-E7BC-2B2D-C8A2-20B8BE60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10848"/>
              </p:ext>
            </p:extLst>
          </p:nvPr>
        </p:nvGraphicFramePr>
        <p:xfrm>
          <a:off x="2261595" y="3143228"/>
          <a:ext cx="866986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3160762413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144662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b="1" dirty="0"/>
                        <a:t>a) Een inkomen tot en met 158 euro boven het leefloon </a:t>
                      </a:r>
                      <a:endParaRPr lang="nl-B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3 punten </a:t>
                      </a:r>
                      <a:endParaRPr lang="nl-B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9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/>
                        <a:t>b) Hoger dan het bedrag, vermeld in punt a), tot en met 316 euro boven het leefloon </a:t>
                      </a:r>
                      <a:endParaRPr lang="nl-B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1 punt </a:t>
                      </a:r>
                      <a:endParaRPr lang="nl-B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17657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F0E1323-C68C-F1F6-A1FC-358FE2053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26456"/>
              </p:ext>
            </p:extLst>
          </p:nvPr>
        </p:nvGraphicFramePr>
        <p:xfrm>
          <a:off x="2167466" y="6228644"/>
          <a:ext cx="866986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3160762413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144662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b="1" dirty="0"/>
                        <a:t>a) Een inkomen tot en met 253 euro boven het leefloon </a:t>
                      </a:r>
                      <a:endParaRPr lang="nl-B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3 punten </a:t>
                      </a:r>
                      <a:endParaRPr lang="nl-B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9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/>
                        <a:t>b) Hoger dan het bedrag, vermeld in punt a), tot en met 442 euro boven het leefloon </a:t>
                      </a:r>
                      <a:endParaRPr lang="nl-B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1 punt </a:t>
                      </a:r>
                      <a:endParaRPr lang="nl-B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1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889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EA225-821D-96DE-627A-FC9B66BF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Chronologie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DC43D-2371-1526-B2F5-B508C413E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Punten cumulatief optellen </a:t>
            </a:r>
          </a:p>
          <a:p>
            <a:r>
              <a:rPr lang="nl-NL" dirty="0"/>
              <a:t>Zelfde aantal punten en zelfde woontypologie? </a:t>
            </a:r>
            <a:r>
              <a:rPr lang="nl-NL" b="1" dirty="0"/>
              <a:t>Chronologie is doorslaggevend 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318305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3C6FF-7163-8D57-BBEE-8F34068D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48169"/>
            <a:ext cx="11099800" cy="1794608"/>
          </a:xfrm>
        </p:spPr>
        <p:txBody>
          <a:bodyPr>
            <a:normAutofit fontScale="90000"/>
          </a:bodyPr>
          <a:lstStyle/>
          <a:p>
            <a:pPr algn="ctr"/>
            <a:br>
              <a:rPr lang="nl-NL" dirty="0"/>
            </a:br>
            <a:br>
              <a:rPr lang="nl-NL" dirty="0"/>
            </a:br>
            <a:r>
              <a:rPr lang="nl-NL" dirty="0"/>
              <a:t>Hoe versnelde toewijzing aanvragen?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60219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80368-8743-AC60-F976-C998512E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Versnelde toewijzingen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14803C-F963-3DA8-A4F4-13471131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Via het CIR (Centraal </a:t>
            </a:r>
            <a:r>
              <a:rPr lang="nl-NL" sz="3200" dirty="0" err="1"/>
              <a:t>InschrijvingsRegister</a:t>
            </a:r>
            <a:r>
              <a:rPr lang="nl-NL" sz="3200" dirty="0"/>
              <a:t>) </a:t>
            </a:r>
          </a:p>
          <a:p>
            <a:r>
              <a:rPr lang="nl-NL" sz="3200" dirty="0"/>
              <a:t>Sjabloon aanvraagdocument invullen en opladen in het CIR </a:t>
            </a:r>
          </a:p>
          <a:p>
            <a:r>
              <a:rPr lang="nl-NL" sz="3200" dirty="0"/>
              <a:t>Attest is 6 maanden geldig  </a:t>
            </a:r>
          </a:p>
          <a:p>
            <a:r>
              <a:rPr lang="nl-NL" sz="3200" dirty="0"/>
              <a:t>Wijzigingen tussendoor communiceren aan de  woonmaatschappij  </a:t>
            </a:r>
          </a:p>
          <a:p>
            <a:pPr marL="0" indent="0" algn="ctr">
              <a:buNone/>
            </a:pPr>
            <a:endParaRPr lang="nl-NL" b="1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416399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41A3-C4FB-5F0A-639C-24CC3FD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598BAF-287B-55D4-4443-759674B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De nieuwe woonmaatschappijen en hun toewijzingsregels</a:t>
            </a:r>
          </a:p>
          <a:p>
            <a:r>
              <a:rPr lang="nl-NL" sz="3200" dirty="0"/>
              <a:t>Regionale afspraken over versnelde toewijzingen </a:t>
            </a:r>
          </a:p>
          <a:p>
            <a:r>
              <a:rPr lang="nl-NL" sz="3200" b="1" dirty="0">
                <a:solidFill>
                  <a:srgbClr val="00ADC5"/>
                </a:solidFill>
              </a:rPr>
              <a:t>Het belang van correcte inschrijving en actualisatie </a:t>
            </a:r>
          </a:p>
          <a:p>
            <a:r>
              <a:rPr lang="nl-NL" sz="3200" dirty="0"/>
              <a:t>Kennismaking met de vier woonmaatschappijen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85953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31F4B5-DA6D-9376-7127-21F06247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21" y="5160978"/>
            <a:ext cx="4545106" cy="30317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7941A3-C4FB-5F0A-639C-24CC3FD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598BAF-287B-55D4-4443-759674B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De nieuwe woonmaatschappijen en hun toewijzingsregels</a:t>
            </a:r>
          </a:p>
          <a:p>
            <a:r>
              <a:rPr lang="nl-NL" sz="3200" dirty="0"/>
              <a:t>Regionale afspraken over versnelde toewijzingen </a:t>
            </a:r>
          </a:p>
          <a:p>
            <a:r>
              <a:rPr lang="nl-NL" sz="3200" dirty="0"/>
              <a:t>Het belang van correcte inschrijving en actualisatie </a:t>
            </a:r>
          </a:p>
          <a:p>
            <a:r>
              <a:rPr lang="nl-NL" sz="3200" dirty="0"/>
              <a:t>Kennismaking met de vier woonmaatschappijen </a:t>
            </a:r>
          </a:p>
          <a:p>
            <a:pPr lvl="1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4B442-92E7-962C-9722-0A8EE01F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5310309"/>
            <a:ext cx="2946347" cy="29463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FD73A2-E905-B66F-7F34-87B809D7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517" y="5548223"/>
            <a:ext cx="2368853" cy="18304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81DC59-D754-989A-9F51-1BBA0A852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01" y="5649387"/>
            <a:ext cx="2946347" cy="20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89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ADB40-40C7-2857-C8C2-B3407B24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via het CIR 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5A1C7-D645-896A-4A00-D5343E502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Centraal inschrijvingsregister (CIR) </a:t>
            </a:r>
          </a:p>
          <a:p>
            <a:r>
              <a:rPr lang="nl-NL" dirty="0"/>
              <a:t>één centraal, </a:t>
            </a:r>
            <a:r>
              <a:rPr lang="nl-NL" b="1" dirty="0"/>
              <a:t>digitaal</a:t>
            </a:r>
            <a:r>
              <a:rPr lang="nl-NL" dirty="0"/>
              <a:t> inschrijvingsregister voor heel Vlaanderen (database) </a:t>
            </a:r>
          </a:p>
          <a:p>
            <a:pPr lvl="1"/>
            <a:r>
              <a:rPr lang="nl-NL" dirty="0"/>
              <a:t>Nieuwe huurders kunnen digitaal inschrijven </a:t>
            </a:r>
          </a:p>
          <a:p>
            <a:pPr lvl="1"/>
            <a:r>
              <a:rPr lang="nl-NL" dirty="0"/>
              <a:t>Kandidaat-huurders kunnen hun dossier inkijken en aanpassen </a:t>
            </a:r>
          </a:p>
        </p:txBody>
      </p:sp>
    </p:spTree>
    <p:extLst>
      <p:ext uri="{BB962C8B-B14F-4D97-AF65-F5344CB8AC3E}">
        <p14:creationId xmlns:p14="http://schemas.microsoft.com/office/powerpoint/2010/main" val="18676628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ADB40-40C7-2857-C8C2-B3407B24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via het CIR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5A1C7-D645-896A-4A00-D5343E502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Inschrijving door de kandidaat-huurder zelf</a:t>
            </a:r>
            <a:r>
              <a:rPr lang="nl-NL" dirty="0"/>
              <a:t>, evt. met ondersteuning van (professioneel) netwerk </a:t>
            </a:r>
            <a:endParaRPr lang="nl-NL" b="1" dirty="0"/>
          </a:p>
          <a:p>
            <a:r>
              <a:rPr lang="nl-NL" dirty="0"/>
              <a:t>Aanmelden via </a:t>
            </a:r>
            <a:r>
              <a:rPr lang="nl-NL" dirty="0" err="1"/>
              <a:t>Itsme</a:t>
            </a:r>
            <a:r>
              <a:rPr lang="nl-NL" dirty="0"/>
              <a:t> of </a:t>
            </a:r>
            <a:r>
              <a:rPr lang="nl-NL" dirty="0" err="1"/>
              <a:t>eID</a:t>
            </a:r>
            <a:r>
              <a:rPr lang="nl-NL" dirty="0"/>
              <a:t>, pincode en kaartlezer </a:t>
            </a:r>
          </a:p>
          <a:p>
            <a:r>
              <a:rPr lang="nl-NL" dirty="0"/>
              <a:t>Geen </a:t>
            </a:r>
            <a:r>
              <a:rPr lang="nl-NL" dirty="0" err="1"/>
              <a:t>eID</a:t>
            </a:r>
            <a:r>
              <a:rPr lang="nl-NL" dirty="0"/>
              <a:t> of </a:t>
            </a:r>
            <a:r>
              <a:rPr lang="nl-NL" dirty="0" err="1"/>
              <a:t>Itsme</a:t>
            </a:r>
            <a:r>
              <a:rPr lang="nl-NL" dirty="0"/>
              <a:t>? Via rijksregisternummer maar bij de woonmaatschappij zelf </a:t>
            </a:r>
          </a:p>
          <a:p>
            <a:endParaRPr lang="nl-NL" dirty="0"/>
          </a:p>
          <a:p>
            <a:pPr marL="444500" lvl="1" indent="0" algn="ctr">
              <a:buNone/>
            </a:pPr>
            <a:r>
              <a:rPr lang="nl-NL" b="1" dirty="0">
                <a:solidFill>
                  <a:srgbClr val="FF0000"/>
                </a:solidFill>
              </a:rPr>
              <a:t>Tip: cliënten tijdig adviseren </a:t>
            </a:r>
            <a:r>
              <a:rPr lang="nl-NL" b="1" dirty="0" err="1">
                <a:solidFill>
                  <a:srgbClr val="FF0000"/>
                </a:solidFill>
              </a:rPr>
              <a:t>Itsme</a:t>
            </a:r>
            <a:r>
              <a:rPr lang="nl-NL" b="1" dirty="0">
                <a:solidFill>
                  <a:srgbClr val="FF0000"/>
                </a:solidFill>
              </a:rPr>
              <a:t> te installeren of paswoord ID op te zoeken, ook in functie van de actualisatie! </a:t>
            </a:r>
          </a:p>
        </p:txBody>
      </p:sp>
    </p:spTree>
    <p:extLst>
      <p:ext uri="{BB962C8B-B14F-4D97-AF65-F5344CB8AC3E}">
        <p14:creationId xmlns:p14="http://schemas.microsoft.com/office/powerpoint/2010/main" val="150107398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988B0-359C-CEF6-AC9E-85D78A59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Inschrijven via het CIR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F55220-0C51-048A-E7BA-745F98A55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Te doorlopen velden in het CIR: </a:t>
            </a:r>
          </a:p>
          <a:p>
            <a:r>
              <a:rPr lang="nl-NL" sz="2800" dirty="0"/>
              <a:t>Persoonsgegevens,</a:t>
            </a:r>
          </a:p>
          <a:p>
            <a:r>
              <a:rPr lang="nl-NL" sz="2800" dirty="0"/>
              <a:t>Inkomensgegevens,</a:t>
            </a:r>
          </a:p>
          <a:p>
            <a:r>
              <a:rPr lang="nl-NL" sz="2800" dirty="0"/>
              <a:t>Middelentoets</a:t>
            </a:r>
          </a:p>
          <a:p>
            <a:r>
              <a:rPr lang="nl-NL" sz="2800" dirty="0"/>
              <a:t>Eigendomsgegevens </a:t>
            </a:r>
          </a:p>
          <a:p>
            <a:r>
              <a:rPr lang="nl-NL" sz="2800" dirty="0"/>
              <a:t>Woningvoorkeuren </a:t>
            </a:r>
          </a:p>
          <a:p>
            <a:r>
              <a:rPr lang="nl-NL" sz="2800" dirty="0"/>
              <a:t>Regiokeuze </a:t>
            </a:r>
          </a:p>
          <a:p>
            <a:r>
              <a:rPr lang="nl-NL" sz="2800" dirty="0"/>
              <a:t>Specifieke woningvoorkeuren </a:t>
            </a:r>
          </a:p>
          <a:p>
            <a:r>
              <a:rPr lang="nl-NL" sz="2800" dirty="0"/>
              <a:t>(inschrijf)hulp – </a:t>
            </a:r>
            <a:r>
              <a:rPr lang="nl-NL" sz="2800" dirty="0">
                <a:highlight>
                  <a:srgbClr val="FFFF00"/>
                </a:highlight>
              </a:rPr>
              <a:t>e-mailadres welzijnsactor </a:t>
            </a:r>
          </a:p>
        </p:txBody>
      </p:sp>
    </p:spTree>
    <p:extLst>
      <p:ext uri="{BB962C8B-B14F-4D97-AF65-F5344CB8AC3E}">
        <p14:creationId xmlns:p14="http://schemas.microsoft.com/office/powerpoint/2010/main" val="1003827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83507-1308-FA47-6E53-1CECDD5F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via het CIR 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71FA30-F10A-9253-AFB1-C0797E72A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u="sng" dirty="0"/>
              <a:t>Alle</a:t>
            </a:r>
            <a:r>
              <a:rPr lang="nl-NL" dirty="0"/>
              <a:t> meerderjarige personen moeten bevestigen, dan pas is de inschrijving definitief </a:t>
            </a:r>
          </a:p>
          <a:p>
            <a:r>
              <a:rPr lang="nl-NL" dirty="0"/>
              <a:t>Bewijsdocumenten opladen </a:t>
            </a:r>
          </a:p>
          <a:p>
            <a:r>
              <a:rPr lang="nl-NL" u="sng" dirty="0"/>
              <a:t>Na inschrijving </a:t>
            </a:r>
            <a:r>
              <a:rPr lang="nl-NL" dirty="0"/>
              <a:t>kan de kandidaat zijn woonsituatie melden </a:t>
            </a:r>
            <a:r>
              <a:rPr lang="nl-NL" dirty="0" err="1"/>
              <a:t>mbt</a:t>
            </a:r>
            <a:r>
              <a:rPr lang="nl-NL" dirty="0"/>
              <a:t>. voorrang (versnelde toewijs of doelgroep) </a:t>
            </a:r>
          </a:p>
          <a:p>
            <a:r>
              <a:rPr lang="nl-NL" dirty="0"/>
              <a:t>Kandidaat-huurder kan </a:t>
            </a:r>
            <a:r>
              <a:rPr lang="nl-NL" u="sng" dirty="0"/>
              <a:t>altijd</a:t>
            </a:r>
            <a:r>
              <a:rPr lang="nl-NL" dirty="0"/>
              <a:t> wijzigingen aanbrengen in zijn dossier. </a:t>
            </a:r>
            <a:r>
              <a:rPr lang="nl-NL" b="1" dirty="0"/>
              <a:t>KH kan toestemming geven aan woonmaatschappij om aanpassingen te doen in zijn dossier.</a:t>
            </a:r>
            <a:r>
              <a:rPr lang="nl-NL" dirty="0"/>
              <a:t> KH </a:t>
            </a:r>
            <a:r>
              <a:rPr lang="nl-BE" dirty="0"/>
              <a:t>blijft wel eindverantwoordelijk. </a:t>
            </a: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823353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ADB40-40C7-2857-C8C2-B3407B24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via het CIR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5A1C7-D645-896A-4A00-D5343E502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 om dossier volledig in te vullen – (status: ingeschreven + dossiernummer)   </a:t>
            </a:r>
          </a:p>
          <a:p>
            <a:r>
              <a:rPr lang="nl-NL" dirty="0"/>
              <a:t>Belangrijk om dossier up-to-date te houden </a:t>
            </a:r>
          </a:p>
          <a:p>
            <a:r>
              <a:rPr lang="nl-NL" dirty="0"/>
              <a:t>Belang van een </a:t>
            </a:r>
            <a:r>
              <a:rPr lang="nl-NL" b="1" dirty="0"/>
              <a:t>doordachte en actuele woonkeuze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nl-NL" dirty="0"/>
              <a:t>Er komen instructievideo’s vanuit Wonen in Vlaanderen over inschrijving via het CIR </a:t>
            </a:r>
          </a:p>
        </p:txBody>
      </p:sp>
    </p:spTree>
    <p:extLst>
      <p:ext uri="{BB962C8B-B14F-4D97-AF65-F5344CB8AC3E}">
        <p14:creationId xmlns:p14="http://schemas.microsoft.com/office/powerpoint/2010/main" val="7954717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9B394-4106-D842-406A-BCE7F862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via het CIR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B54343-6330-CDB4-2A10-EF0A4FC54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Toegankelijk voor burgers vanaf </a:t>
            </a:r>
            <a:r>
              <a:rPr lang="nl-NL" b="1" dirty="0">
                <a:highlight>
                  <a:srgbClr val="FFFF00"/>
                </a:highlight>
              </a:rPr>
              <a:t>18 maart 2024 via </a:t>
            </a:r>
            <a:r>
              <a:rPr lang="nl-NL" b="1" dirty="0">
                <a:highlight>
                  <a:srgbClr val="FFFF00"/>
                </a:highlight>
                <a:hlinkClick r:id="rId2"/>
              </a:rPr>
              <a:t>www.vlaanderen.be/sociaalhuren</a:t>
            </a:r>
            <a:r>
              <a:rPr lang="nl-NL" b="1" dirty="0">
                <a:highlight>
                  <a:srgbClr val="FFFF00"/>
                </a:highlight>
              </a:rPr>
              <a:t> </a:t>
            </a:r>
          </a:p>
          <a:p>
            <a:r>
              <a:rPr lang="nl-NL" dirty="0"/>
              <a:t>Toegang voor de woonmaatschappijen vanaf 15 januari </a:t>
            </a:r>
          </a:p>
          <a:p>
            <a:r>
              <a:rPr lang="nl-NL" dirty="0"/>
              <a:t>In tussentijd inschrijving op papier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243297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E327-E46E-2670-8A00-B97961ED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Middelentoets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9F8775-6639-F388-5488-978882016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Nieuwe inschrijvings- en toelatingsvoorwaarde voor </a:t>
            </a:r>
            <a:r>
              <a:rPr lang="nl-NL" sz="3200" b="1" dirty="0"/>
              <a:t>nieuwe (potentiële) kandidaat-huurders </a:t>
            </a:r>
            <a:r>
              <a:rPr lang="nl-NL" sz="3200" dirty="0"/>
              <a:t>vanaf </a:t>
            </a:r>
            <a:r>
              <a:rPr lang="nl-NL" sz="3200" dirty="0">
                <a:highlight>
                  <a:srgbClr val="FFFF00"/>
                </a:highlight>
              </a:rPr>
              <a:t>1 januari 2024</a:t>
            </a:r>
          </a:p>
          <a:p>
            <a:r>
              <a:rPr lang="nl-NL" sz="3200" dirty="0"/>
              <a:t>Niet voor zittende huurders </a:t>
            </a:r>
          </a:p>
          <a:p>
            <a:r>
              <a:rPr lang="nl-NL" sz="3200" dirty="0"/>
              <a:t>Inkomen én vermogen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E07A0D-276B-1C1D-7939-8ED7CADA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0" y="5118847"/>
            <a:ext cx="12140795" cy="36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762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F911-A7D1-57E3-2213-C5F3DE80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Middelentoets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BF3258-E7DA-9288-294B-1E0FEEC69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>Controle? </a:t>
            </a:r>
          </a:p>
          <a:p>
            <a:r>
              <a:rPr lang="nl-NL" sz="3200" dirty="0"/>
              <a:t>Bij </a:t>
            </a:r>
            <a:r>
              <a:rPr lang="nl-NL" sz="3200" b="1" dirty="0"/>
              <a:t>inschrijving</a:t>
            </a:r>
            <a:r>
              <a:rPr lang="nl-NL" sz="3200" dirty="0"/>
              <a:t>: verklaring op eer via het CIR </a:t>
            </a:r>
          </a:p>
          <a:p>
            <a:r>
              <a:rPr lang="nl-NL" sz="3200" dirty="0"/>
              <a:t>Bij </a:t>
            </a:r>
            <a:r>
              <a:rPr lang="nl-NL" sz="3200" b="1" dirty="0"/>
              <a:t>toewijzing</a:t>
            </a:r>
            <a:r>
              <a:rPr lang="nl-NL" sz="3200" dirty="0"/>
              <a:t>: </a:t>
            </a:r>
            <a:r>
              <a:rPr lang="nl-NL" sz="3200" u="sng" dirty="0"/>
              <a:t>(1) overzicht CAP </a:t>
            </a:r>
            <a:r>
              <a:rPr lang="nl-NL" sz="3200" dirty="0"/>
              <a:t>(Centraal Aanspreekpunt van rekeningen en financiële contracten) + </a:t>
            </a:r>
            <a:r>
              <a:rPr lang="nl-NL" sz="3200" u="sng" dirty="0"/>
              <a:t>(2) via uittreksels </a:t>
            </a:r>
            <a:r>
              <a:rPr lang="nl-NL" sz="3200" dirty="0"/>
              <a:t>van al hun rekeningen op datum van versturen aanbodbrief </a:t>
            </a:r>
            <a:endParaRPr lang="nl-BE" sz="32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463932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E3384-5D02-A763-C58E-13842970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 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594A84-B8E9-A986-36BD-47F5AEE72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Eerste actualisatie begint na opstart CIR op </a:t>
            </a:r>
            <a:r>
              <a:rPr lang="nl-NL" dirty="0">
                <a:highlight>
                  <a:srgbClr val="FFFF00"/>
                </a:highlight>
              </a:rPr>
              <a:t>18 maart 2024 </a:t>
            </a:r>
            <a:r>
              <a:rPr lang="nl-NL" dirty="0"/>
              <a:t>– </a:t>
            </a:r>
            <a:r>
              <a:rPr lang="nl-NL" dirty="0" err="1"/>
              <a:t>KH’s</a:t>
            </a:r>
            <a:r>
              <a:rPr lang="nl-NL" dirty="0"/>
              <a:t> moeten hun inschrijving bevestigen </a:t>
            </a:r>
          </a:p>
          <a:p>
            <a:r>
              <a:rPr lang="nl-NL" dirty="0"/>
              <a:t>Iedereen met inschrijvingsdatum voor 17 november 2023</a:t>
            </a:r>
          </a:p>
          <a:p>
            <a:r>
              <a:rPr lang="nl-NL" dirty="0"/>
              <a:t>Checken inschrijvingsvoorwaarden </a:t>
            </a:r>
          </a:p>
          <a:p>
            <a:r>
              <a:rPr lang="nl-NL" b="1" dirty="0">
                <a:solidFill>
                  <a:srgbClr val="FF0000"/>
                </a:solidFill>
              </a:rPr>
              <a:t>Bevestigen inschrijven, zo niet schrapping! </a:t>
            </a:r>
          </a:p>
          <a:p>
            <a:r>
              <a:rPr lang="nl-NL" dirty="0"/>
              <a:t>Kandidaat-huurders ontvangen hiervoor een brief van de primaire verhuurder (= woonmaatschappij die het dossier beheert) </a:t>
            </a:r>
            <a:endParaRPr lang="nl-BE" dirty="0"/>
          </a:p>
          <a:p>
            <a:endParaRPr lang="nl-NL" dirty="0"/>
          </a:p>
          <a:p>
            <a:endParaRPr lang="nl-NL" b="1" dirty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906494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8D2CB-17FA-CC48-4335-2B9E80C6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ED2A39-CE90-EC3A-FDC6-D2154D8AF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Kandidaat heeft 30 dagen de tijd </a:t>
            </a:r>
            <a:r>
              <a:rPr lang="nl-NL" b="1" u="sng" dirty="0"/>
              <a:t>na postdatum actualisatiebrief</a:t>
            </a:r>
            <a:r>
              <a:rPr lang="nl-NL" b="1" dirty="0"/>
              <a:t>, na herinneringsbrief (april/mei 2024) nog 15 dagen de tijd (ook na postdatum) </a:t>
            </a:r>
          </a:p>
          <a:p>
            <a:r>
              <a:rPr lang="nl-NL" b="1" dirty="0">
                <a:solidFill>
                  <a:srgbClr val="FF0000"/>
                </a:solidFill>
              </a:rPr>
              <a:t>Geen reactie = </a:t>
            </a:r>
            <a:r>
              <a:rPr lang="nl-NL" b="1" u="sng" dirty="0">
                <a:solidFill>
                  <a:srgbClr val="FF0000"/>
                </a:solidFill>
              </a:rPr>
              <a:t>schrapping</a:t>
            </a:r>
            <a:r>
              <a:rPr lang="nl-NL" b="1" dirty="0">
                <a:solidFill>
                  <a:srgbClr val="FF0000"/>
                </a:solidFill>
              </a:rPr>
              <a:t> op de wachtlijst! En dus ook verlies </a:t>
            </a:r>
            <a:r>
              <a:rPr lang="nl-NL" b="1" dirty="0" err="1">
                <a:solidFill>
                  <a:srgbClr val="FF0000"/>
                </a:solidFill>
              </a:rPr>
              <a:t>huurpremie</a:t>
            </a:r>
            <a:r>
              <a:rPr lang="nl-NL" b="1" dirty="0">
                <a:solidFill>
                  <a:srgbClr val="FF0000"/>
                </a:solidFill>
              </a:rPr>
              <a:t> of opgebouwde wachttijd </a:t>
            </a:r>
            <a:r>
              <a:rPr lang="nl-NL" b="1" dirty="0" err="1">
                <a:solidFill>
                  <a:srgbClr val="FF0000"/>
                </a:solidFill>
              </a:rPr>
              <a:t>huurpremie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94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41A3-C4FB-5F0A-639C-24CC3FD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598BAF-287B-55D4-4443-759674B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00ADC5"/>
                </a:solidFill>
              </a:rPr>
              <a:t>De nieuwe woonmaatschappijen en hun toewijzingsregels</a:t>
            </a:r>
          </a:p>
          <a:p>
            <a:r>
              <a:rPr lang="nl-NL" sz="3200" dirty="0"/>
              <a:t>Regionale afspraken over versnelde toewijzingen </a:t>
            </a:r>
          </a:p>
          <a:p>
            <a:r>
              <a:rPr lang="nl-NL" sz="3200" dirty="0"/>
              <a:t>Het belang van correcte inschrijving en actualisatie </a:t>
            </a:r>
          </a:p>
          <a:p>
            <a:r>
              <a:rPr lang="nl-NL" sz="3200" dirty="0"/>
              <a:t>Kennismaking met de vier woonmaatschappijen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455255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250A-1393-D6ED-0B6B-6D55D41B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Valideren of bewijzen aanleveren</a:t>
            </a:r>
            <a:endParaRPr lang="nl-BE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68F7A-5962-5005-3125-B065F10A4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0FF68B-6133-9A46-B580-7D67458E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738"/>
            <a:ext cx="13004800" cy="50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046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3765-F1E5-D564-3701-E84B83C4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Daarna jaarlijkse actualisatie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1C183C-1BEC-E27B-59E0-464799DCE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Jaarlijks op de verjaardag van het dossier </a:t>
            </a:r>
          </a:p>
          <a:p>
            <a:r>
              <a:rPr lang="nl-NL" dirty="0"/>
              <a:t>Voldoet = in stilte blijft dossier actief in CIR </a:t>
            </a:r>
          </a:p>
          <a:p>
            <a:r>
              <a:rPr lang="nl-NL" dirty="0"/>
              <a:t>Voldoet niet = binnen de 30 dagen documenten opladen </a:t>
            </a:r>
          </a:p>
          <a:p>
            <a:pPr marL="444500" lvl="1" indent="0" algn="ctr">
              <a:buNone/>
            </a:pPr>
            <a:r>
              <a:rPr lang="nl-NL" b="1" dirty="0">
                <a:solidFill>
                  <a:srgbClr val="FF0000"/>
                </a:solidFill>
              </a:rPr>
              <a:t>Geen reactie = schrapping (geen herinnering!) </a:t>
            </a:r>
          </a:p>
          <a:p>
            <a:r>
              <a:rPr lang="nl-NL" dirty="0"/>
              <a:t>2 jaar geen activiteit in dossier = geen reactie = schrapping </a:t>
            </a:r>
          </a:p>
          <a:p>
            <a:r>
              <a:rPr lang="nl-NL" dirty="0"/>
              <a:t>Concreet: bij opstart mogelijks 2x actualiseren in hetzelfde jaar </a:t>
            </a:r>
          </a:p>
        </p:txBody>
      </p:sp>
    </p:spTree>
    <p:extLst>
      <p:ext uri="{BB962C8B-B14F-4D97-AF65-F5344CB8AC3E}">
        <p14:creationId xmlns:p14="http://schemas.microsoft.com/office/powerpoint/2010/main" val="47661023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41A3-C4FB-5F0A-639C-24CC3FD7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598BAF-287B-55D4-4443-759674B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De nieuwe woonmaatschappijen en hun toewijzingsregels</a:t>
            </a:r>
          </a:p>
          <a:p>
            <a:r>
              <a:rPr lang="nl-NL" sz="3200" dirty="0"/>
              <a:t>Regionale afspraken over versnelde toewijzingen </a:t>
            </a:r>
          </a:p>
          <a:p>
            <a:r>
              <a:rPr lang="nl-NL" sz="3200" dirty="0"/>
              <a:t>Het belang van correcte inschrijving en actualisatie </a:t>
            </a:r>
          </a:p>
          <a:p>
            <a:r>
              <a:rPr lang="nl-NL" sz="3200" b="1" dirty="0">
                <a:solidFill>
                  <a:srgbClr val="00ADC5"/>
                </a:solidFill>
              </a:rPr>
              <a:t>Kennismaking met de vier woonmaatschappijen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765889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DF0BB9F-5D96-1A8E-37A5-9FBB2583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52" y="915151"/>
            <a:ext cx="7923295" cy="79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4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0F593-C9F6-3169-10D0-CB77C881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Lokale binding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32F87D-EC91-BF03-1389-754F5486D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nl-BE" dirty="0"/>
              <a:t>20 jaar gewoond hebben in de gemeente</a:t>
            </a:r>
          </a:p>
          <a:p>
            <a:pPr>
              <a:tabLst>
                <a:tab pos="457200" algn="l"/>
              </a:tabLst>
            </a:pPr>
            <a:r>
              <a:rPr lang="nl-BE" dirty="0"/>
              <a:t>5 jaar ononderbroken van de laatste 10 jaar gewoond hebben in de gemeente</a:t>
            </a:r>
          </a:p>
          <a:p>
            <a:pPr>
              <a:tabLst>
                <a:tab pos="457200" algn="l"/>
              </a:tabLst>
            </a:pPr>
            <a:r>
              <a:rPr lang="nl-BE" dirty="0"/>
              <a:t>5 jaar ononderbroken van de laatste 10 jaar gewoond hebben in het werkingsgebied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D9BD59-2688-D389-0D68-5821EE7CC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17" y="137457"/>
            <a:ext cx="2905307" cy="29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517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8E017-3D33-9005-8676-FEA29576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666F1E-D9A6-98C9-9035-3C7684C36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dirty="0"/>
              <a:t>De kandidaat-huurder vanaf 65 jaar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dirty="0"/>
              <a:t>De kandidaat-huurder met een fysieke beperking</a:t>
            </a:r>
          </a:p>
          <a:p>
            <a:pPr marL="742950" lvl="1" indent="-285750">
              <a:buFont typeface="+mj-lt"/>
              <a:buAutoNum type="alphaLcPeriod"/>
            </a:pPr>
            <a:r>
              <a:rPr lang="nl-BE" sz="3600" dirty="0"/>
              <a:t>Toekennen aan rolstoelgebruikers</a:t>
            </a:r>
          </a:p>
          <a:p>
            <a:pPr marL="742950" lvl="1" indent="-285750">
              <a:buFont typeface="+mj-lt"/>
              <a:buAutoNum type="alphaLcPeriod"/>
            </a:pPr>
            <a:r>
              <a:rPr lang="nl-BE" sz="3600" dirty="0"/>
              <a:t>Toekennen aan personen met een beperkte stapfunctie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dirty="0"/>
              <a:t>De kandidaat-huurder met een geestelijke gezondheidsproblematiek</a:t>
            </a:r>
          </a:p>
          <a:p>
            <a:pPr marL="742950" lvl="1" indent="-285750">
              <a:buFont typeface="+mj-lt"/>
              <a:buAutoNum type="alphaLcPeriod"/>
            </a:pPr>
            <a:r>
              <a:rPr lang="nl-BE" sz="3600" dirty="0"/>
              <a:t>Verplicht begeleidingsovereenkomst bij een instelling geestelijke gezondheidsproblematiek gelegen in ons werkingsgebied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112383-8628-D1CC-7040-E0633467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17" y="137457"/>
            <a:ext cx="2905307" cy="29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540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CAC78-8391-63CE-B4AE-7282985A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464886-BEB6-9F0C-B8D4-E0CF2ED66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sz="3300" dirty="0"/>
              <a:t>Samenwerking </a:t>
            </a:r>
            <a:r>
              <a:rPr lang="nl-BE" sz="3300" dirty="0" err="1"/>
              <a:t>digipunten</a:t>
            </a:r>
            <a:r>
              <a:rPr lang="nl-BE" sz="3300" dirty="0"/>
              <a:t> en </a:t>
            </a:r>
            <a:r>
              <a:rPr lang="nl-BE" sz="3300" dirty="0" err="1"/>
              <a:t>digimaten</a:t>
            </a:r>
            <a:endParaRPr lang="nl-BE" sz="3300" dirty="0"/>
          </a:p>
          <a:p>
            <a:pPr lvl="0"/>
            <a:r>
              <a:rPr lang="nl-BE" sz="3300" dirty="0"/>
              <a:t>Zitdagen in deelgemeentes</a:t>
            </a:r>
          </a:p>
          <a:p>
            <a:pPr lvl="0"/>
            <a:r>
              <a:rPr lang="nl-BE" sz="3300" dirty="0"/>
              <a:t>Afspraken voor inschrijvingen op hoofdkantoor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ACF27F-3EFD-695B-1585-A7EF7239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17" y="137457"/>
            <a:ext cx="2905307" cy="29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435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BAE83-2803-6F43-F3C9-428BF299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D6FF9A-9D3F-C5E8-D89B-24D30E02C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300" dirty="0"/>
              <a:t>Samenwerking </a:t>
            </a:r>
            <a:r>
              <a:rPr lang="nl-BE" sz="3300" dirty="0" err="1"/>
              <a:t>digipunten</a:t>
            </a:r>
            <a:r>
              <a:rPr lang="nl-BE" sz="3300" dirty="0"/>
              <a:t> en </a:t>
            </a:r>
            <a:r>
              <a:rPr lang="nl-BE" sz="3300" dirty="0" err="1"/>
              <a:t>digimaten</a:t>
            </a:r>
            <a:endParaRPr lang="nl-BE" sz="3300" dirty="0"/>
          </a:p>
          <a:p>
            <a:r>
              <a:rPr lang="nl-BE" sz="3300" dirty="0"/>
              <a:t>Zitdagen in deelgemeentes</a:t>
            </a:r>
          </a:p>
          <a:p>
            <a:r>
              <a:rPr lang="nl-BE" sz="3300" dirty="0"/>
              <a:t>Kandidaat-huurder kan tijdens openingsuren vrij langskomen op kantoor</a:t>
            </a:r>
          </a:p>
          <a:p>
            <a:r>
              <a:rPr lang="nl-BE" sz="3300" dirty="0"/>
              <a:t>Extra telefoonnummer actief 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1AE221-AFB9-8C45-0C54-70A275CA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17" y="137457"/>
            <a:ext cx="2905307" cy="29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1464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AC2E667-C29F-F37D-9C3E-E59171E8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4" y="994595"/>
            <a:ext cx="11632071" cy="77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9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kleding, computer, Tekenfilm, Animatie&#10;&#10;Automatisch gegenereerde beschrijving">
            <a:extLst>
              <a:ext uri="{FF2B5EF4-FFF2-40B4-BE49-F238E27FC236}">
                <a16:creationId xmlns:a16="http://schemas.microsoft.com/office/drawing/2014/main" id="{18E62ECA-B0D2-4459-5FAF-5316C18C50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7567"/>
          <a:stretch>
            <a:fillRect/>
          </a:stretch>
        </p:blipFill>
        <p:spPr/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9DA4ADD-A126-5092-82AF-0930D81650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B82665-9FA8-F8EB-DFBD-DCE7EDD4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19" y="3280013"/>
            <a:ext cx="5004433" cy="3193573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i="1" dirty="0">
                <a:solidFill>
                  <a:schemeClr val="accent1"/>
                </a:solidFill>
                <a:latin typeface="Nunito" pitchFamily="2" charset="0"/>
                <a:ea typeface="+mj-ea"/>
                <a:cs typeface="+mj-cs"/>
              </a:rPr>
              <a:t>Anzegem, Deerlijk, Dentergem, Lendelede, Harelbeke, Oostrozebeke, Waregem, Wielsbeke</a:t>
            </a:r>
            <a:endParaRPr lang="nl-BE" sz="2800" i="1" dirty="0">
              <a:solidFill>
                <a:schemeClr val="accent1"/>
              </a:solidFill>
              <a:latin typeface="Nunito" pitchFamily="2" charset="0"/>
              <a:ea typeface="+mj-ea"/>
              <a:cs typeface="+mj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6F0870-9FBA-CB0C-1B93-E392FD25D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619" y="1296987"/>
            <a:ext cx="4609870" cy="1742596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solidFill>
                  <a:schemeClr val="accent2"/>
                </a:solidFill>
                <a:latin typeface="+mj-lt"/>
              </a:rPr>
              <a:t>Woonmaatschappij</a:t>
            </a:r>
            <a:r>
              <a:rPr lang="nl-NL" dirty="0"/>
              <a:t> </a:t>
            </a:r>
            <a:r>
              <a:rPr lang="nl-NL" sz="3600" dirty="0">
                <a:solidFill>
                  <a:schemeClr val="accent2"/>
                </a:solidFill>
                <a:latin typeface="+mj-lt"/>
              </a:rPr>
              <a:t>VIVUS</a:t>
            </a:r>
            <a:endParaRPr lang="nl-BE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E40BE4A-0A44-5759-F6EA-CD2909C7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0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91C87-C482-65DC-FAC2-7578C977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4608"/>
          </a:xfrm>
        </p:spPr>
        <p:txBody>
          <a:bodyPr anchor="ctr">
            <a:noAutofit/>
          </a:bodyPr>
          <a:lstStyle/>
          <a:p>
            <a:r>
              <a:rPr lang="nl-BE" sz="5400" dirty="0"/>
              <a:t>De nieuwe woonmaatschappijen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3B623-5172-8E86-41D5-AD29CF9C5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468" y="2521203"/>
            <a:ext cx="6228932" cy="6188075"/>
          </a:xfrm>
        </p:spPr>
        <p:txBody>
          <a:bodyPr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l-BE" dirty="0"/>
              <a:t>3 sociale verhuurkantoren </a:t>
            </a:r>
          </a:p>
          <a:p>
            <a:pPr algn="ctr">
              <a:spcAft>
                <a:spcPts val="600"/>
              </a:spcAft>
            </a:pPr>
            <a:r>
              <a:rPr lang="nl-BE" dirty="0"/>
              <a:t>8 sociale huisvestingsmaatschappijen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nl-BE" dirty="0"/>
              <a:t> </a:t>
            </a:r>
          </a:p>
          <a:p>
            <a:pPr marL="0" indent="0" algn="ctr">
              <a:spcAft>
                <a:spcPts val="600"/>
              </a:spcAft>
              <a:buNone/>
            </a:pPr>
            <a:endParaRPr lang="nl-BE" dirty="0"/>
          </a:p>
          <a:p>
            <a:pPr algn="ctr">
              <a:spcAft>
                <a:spcPts val="600"/>
              </a:spcAft>
            </a:pPr>
            <a:r>
              <a:rPr lang="nl-BE" dirty="0"/>
              <a:t>4 woonmaatschappijen met </a:t>
            </a:r>
            <a:r>
              <a:rPr lang="nl-BE" b="1" dirty="0"/>
              <a:t>elk hun eigen werkingsgebied</a:t>
            </a:r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F6F9F418-9FC0-C632-1A9C-469D33EB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521203"/>
            <a:ext cx="6433655" cy="5146923"/>
          </a:xfrm>
          <a:prstGeom prst="rect">
            <a:avLst/>
          </a:prstGeom>
          <a:noFill/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F5AC28AE-63A7-6476-2721-4EC9A86A1A05}"/>
              </a:ext>
            </a:extLst>
          </p:cNvPr>
          <p:cNvSpPr/>
          <p:nvPr/>
        </p:nvSpPr>
        <p:spPr>
          <a:xfrm>
            <a:off x="3056506" y="5013661"/>
            <a:ext cx="641685" cy="1203158"/>
          </a:xfrm>
          <a:prstGeom prst="downArrow">
            <a:avLst/>
          </a:prstGeom>
          <a:solidFill>
            <a:srgbClr val="00ADC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62378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5E0E31-D696-0915-F282-749AC6F9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Lokaal</a:t>
            </a:r>
            <a:r>
              <a:rPr lang="nl-NL" dirty="0"/>
              <a:t> </a:t>
            </a:r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toewijzingsreglement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6AD4B8-6745-C99E-3FDE-BD1DA90B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chemeClr val="accent1"/>
                </a:solidFill>
              </a:rPr>
              <a:t>In de laatste 10 jaar, 5 jaar ononderbroken gewoond hebben in de gemeente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In de laatste 10 jaar, 5 jaar ononderbroken gewoond hebben in het werkingsgebied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b="1" dirty="0">
                <a:solidFill>
                  <a:schemeClr val="accent1"/>
                </a:solidFill>
              </a:rPr>
              <a:t>Geen</a:t>
            </a:r>
            <a:r>
              <a:rPr lang="nl-NL" b="1" dirty="0"/>
              <a:t> </a:t>
            </a:r>
            <a:r>
              <a:rPr lang="nl-NL" sz="1800" b="1" dirty="0">
                <a:solidFill>
                  <a:schemeClr val="accent1"/>
                </a:solidFill>
              </a:rPr>
              <a:t>verstrenging</a:t>
            </a:r>
          </a:p>
          <a:p>
            <a:endParaRPr lang="nl-NL" dirty="0"/>
          </a:p>
          <a:p>
            <a:r>
              <a:rPr lang="nl-NL" sz="1800" dirty="0">
                <a:solidFill>
                  <a:schemeClr val="accent1"/>
                </a:solidFill>
              </a:rPr>
              <a:t>Doelgroepen:</a:t>
            </a: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De kandidaat-huurder, vanaf 65 jaar</a:t>
            </a: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De kandidaat-huurder, met een fysieke of mentale beperking of handicap</a:t>
            </a: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De kandidaat-huurder die dak- en thuisloos is of dat dreigt te worden</a:t>
            </a: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Proef Wonen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2A6B7-EE6A-42D4-B735-E024C7AC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4">
            <a:extLst>
              <a:ext uri="{FF2B5EF4-FFF2-40B4-BE49-F238E27FC236}">
                <a16:creationId xmlns:a16="http://schemas.microsoft.com/office/drawing/2014/main" id="{05C7C423-A2FC-8EB6-DE18-0F49FC89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5663" y="1201738"/>
            <a:ext cx="565150" cy="51911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6674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5E0E31-D696-0915-F282-749AC6F9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Lokaal</a:t>
            </a:r>
            <a:r>
              <a:rPr lang="nl-NL" dirty="0"/>
              <a:t> </a:t>
            </a:r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toewijzingsreglement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6AD4B8-6745-C99E-3FDE-BD1DA90B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chemeClr val="accent1"/>
                </a:solidFill>
              </a:rPr>
              <a:t>Lokaal toewijzingsreglement wordt voorgelegd aan de minister = vernietigingstoezicht                  45 + 15 dagen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Reglement gaat eind maart 2024 in, tot dan oude lokale toewijzingsreglementen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Langdurige woonbinding werkingsgebied kan dan pas ingaan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2A6B7-EE6A-42D4-B735-E024C7AC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5C6682-27CC-A0E8-9FC2-3E4B4797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036D12E6-9FAD-5012-786C-7D6638B143C0}"/>
              </a:ext>
            </a:extLst>
          </p:cNvPr>
          <p:cNvSpPr txBox="1">
            <a:spLocks/>
          </p:cNvSpPr>
          <p:nvPr/>
        </p:nvSpPr>
        <p:spPr>
          <a:xfrm>
            <a:off x="12285663" y="1201738"/>
            <a:ext cx="565150" cy="51911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47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4365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04331-0038-74D4-9F70-F590B68F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Huishoudelijk reglement versnelde toewijzing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0DA0F-6E28-9600-E685-14E96FC9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151275"/>
            <a:ext cx="11216640" cy="6188570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chemeClr val="accent1"/>
                </a:solidFill>
              </a:rPr>
              <a:t>Vervangt het SVK-puntensysteem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Eerste actualisatieronde: geen versnelde toewijzingen (56 à 66 in 2024)</a:t>
            </a:r>
            <a:endParaRPr lang="nl-BE" sz="1800" dirty="0">
              <a:solidFill>
                <a:schemeClr val="accent1"/>
              </a:solidFill>
            </a:endParaRPr>
          </a:p>
          <a:p>
            <a:r>
              <a:rPr lang="nl-BE" sz="1800" dirty="0">
                <a:solidFill>
                  <a:schemeClr val="accent1"/>
                </a:solidFill>
              </a:rPr>
              <a:t>In de praktijk: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0 slaapkamer: 		1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1 slaapkamer:		11 (volgens woningtypologie zaten we op 12)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2 slaapkamers:		22 (volgens woningtypologie zaten we op 23)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3 slaapkamers:		20 (volgens woningtypologie zaten we op 18)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4 slaapkamers:		3 (volgens woningtypologie zaten we op 4)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&gt;= 5 slaapkamers:	0</a:t>
            </a:r>
          </a:p>
          <a:p>
            <a:pPr lvl="1">
              <a:lnSpc>
                <a:spcPct val="100000"/>
              </a:lnSpc>
            </a:pPr>
            <a:endParaRPr lang="nl-NL" sz="1493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endParaRPr lang="nl-NL" sz="1493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endParaRPr lang="nl-NL" sz="1493" dirty="0">
              <a:solidFill>
                <a:schemeClr val="accent1"/>
              </a:solidFill>
            </a:endParaRPr>
          </a:p>
          <a:p>
            <a:pPr marL="317571" lvl="1" indent="0">
              <a:lnSpc>
                <a:spcPct val="100000"/>
              </a:lnSpc>
              <a:buNone/>
            </a:pPr>
            <a:endParaRPr lang="nl-NL" sz="1493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Anzegem:	5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Deerlijk:	6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Dentergem:	4</a:t>
            </a:r>
          </a:p>
          <a:p>
            <a:pPr lvl="1">
              <a:lnSpc>
                <a:spcPct val="100000"/>
              </a:lnSpc>
            </a:pPr>
            <a:r>
              <a:rPr lang="nl-NL" sz="1493" dirty="0">
                <a:solidFill>
                  <a:schemeClr val="accent1"/>
                </a:solidFill>
              </a:rPr>
              <a:t>Harelbeke:	13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C4DCC9-7BBA-EA75-E0F5-5C575781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644B8-BCA1-2544-BE43-616BD9B00980}"/>
              </a:ext>
            </a:extLst>
          </p:cNvPr>
          <p:cNvSpPr txBox="1"/>
          <p:nvPr/>
        </p:nvSpPr>
        <p:spPr>
          <a:xfrm>
            <a:off x="3657570" y="6379426"/>
            <a:ext cx="3814401" cy="122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43" lvl="1" indent="-243848">
              <a:spcBef>
                <a:spcPts val="533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493" dirty="0">
                <a:solidFill>
                  <a:schemeClr val="accent1"/>
                </a:solidFill>
              </a:rPr>
              <a:t>Lendelede:	1</a:t>
            </a:r>
          </a:p>
          <a:p>
            <a:pPr marL="731543" lvl="1" indent="-243848">
              <a:spcBef>
                <a:spcPts val="533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493" dirty="0">
                <a:solidFill>
                  <a:schemeClr val="accent1"/>
                </a:solidFill>
              </a:rPr>
              <a:t>Oostrozebeke: 5</a:t>
            </a:r>
          </a:p>
          <a:p>
            <a:pPr marL="731543" lvl="1" indent="-243848">
              <a:spcBef>
                <a:spcPts val="533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493" dirty="0">
                <a:solidFill>
                  <a:schemeClr val="accent1"/>
                </a:solidFill>
              </a:rPr>
              <a:t>Waregem: 	17</a:t>
            </a:r>
          </a:p>
          <a:p>
            <a:pPr marL="731543" lvl="1" indent="-243848">
              <a:spcBef>
                <a:spcPts val="533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493" dirty="0">
                <a:solidFill>
                  <a:schemeClr val="accent1"/>
                </a:solidFill>
              </a:rPr>
              <a:t>Wielsbeke: 	6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4F38A34B-B299-C9C0-E266-5DC2C88E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5663" y="1201738"/>
            <a:ext cx="565150" cy="519112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0705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5E0E31-D696-0915-F282-749AC6F9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Inschrijvingen &amp; actualisatie 2024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6AD4B8-6745-C99E-3FDE-BD1DA90B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202744"/>
            <a:ext cx="11216640" cy="6188570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>
                <a:solidFill>
                  <a:schemeClr val="accent1"/>
                </a:solidFill>
              </a:rPr>
              <a:t>Op 14/12/2023 bericht dat CIR op 2/1/2024 </a:t>
            </a:r>
            <a:r>
              <a:rPr lang="nl-NL" sz="18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niet</a:t>
            </a:r>
            <a:r>
              <a:rPr lang="nl-NL" sz="1800" b="1" dirty="0">
                <a:solidFill>
                  <a:schemeClr val="accent1"/>
                </a:solidFill>
              </a:rPr>
              <a:t> zal doorgaan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Vanaf 15/01/2023 kan woonmaatschappij in backoffice van CIR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Op 18/03/2023 zal CIR beschikbaar zijn voor de burger</a:t>
            </a:r>
          </a:p>
          <a:p>
            <a:endParaRPr lang="nl-NL" sz="1800" dirty="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nl-NL" sz="2400" b="1" dirty="0">
                <a:solidFill>
                  <a:schemeClr val="accent1"/>
                </a:solidFill>
              </a:rPr>
              <a:t>Wij zitten ook nog met veel vragen: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Zal de actualisatie doorgaan zoals gepland?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Hoe kunnen burgers hun dossier wijzigen?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Hoe kunnen burgers zich inschrijven?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Hoe kunnen wij sancties toekennen aan kandidaten die niet hebben gereageerd op een aanbod?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Wat gebeurt er met het SVK-puntensysteem dat vervalt op 31/12? Wat gebeurt er met de kandidaten die op een SVK-register stonden want deze zijn reeds gemigreerd naar het CIR?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Hoe moeten wij toewijzen na 2/1? De oude of nieuwe regels?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Wat met de nieuwe langdurige woonbinding (10-5)?</a:t>
            </a:r>
          </a:p>
          <a:p>
            <a:endParaRPr lang="nl-NL" sz="1800" dirty="0">
              <a:solidFill>
                <a:schemeClr val="accent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2A6B7-EE6A-42D4-B735-E024C7AC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4">
            <a:extLst>
              <a:ext uri="{FF2B5EF4-FFF2-40B4-BE49-F238E27FC236}">
                <a16:creationId xmlns:a16="http://schemas.microsoft.com/office/drawing/2014/main" id="{DE2C7E15-E060-5C9C-C9F3-0301C412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5663" y="1201738"/>
            <a:ext cx="565150" cy="519112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22651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5E0E31-D696-0915-F282-749AC6F9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404476"/>
            <a:ext cx="11216640" cy="1413934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Heeft de kandidaat hulp nodig?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66AD4B8-6745-C99E-3FDE-BD1DA90B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2A6B7-EE6A-42D4-B735-E024C7AC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09DC0-1078-E6D5-24A6-F4DD9504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309899"/>
            <a:ext cx="10696712" cy="7475115"/>
          </a:xfrm>
          <a:prstGeom prst="rect">
            <a:avLst/>
          </a:prstGeom>
        </p:spPr>
      </p:pic>
      <p:sp>
        <p:nvSpPr>
          <p:cNvPr id="2" name="Tijdelijke aanduiding voor dianummer 4">
            <a:extLst>
              <a:ext uri="{FF2B5EF4-FFF2-40B4-BE49-F238E27FC236}">
                <a16:creationId xmlns:a16="http://schemas.microsoft.com/office/drawing/2014/main" id="{10D405CD-3DDD-C323-D057-97132F7E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5663" y="1201738"/>
            <a:ext cx="565150" cy="519112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1026" name="Picture 2" descr="rood kruis Mark PNG 16314454 PNG">
            <a:extLst>
              <a:ext uri="{FF2B5EF4-FFF2-40B4-BE49-F238E27FC236}">
                <a16:creationId xmlns:a16="http://schemas.microsoft.com/office/drawing/2014/main" id="{0F708B87-4A3B-7504-E799-1F94F6E5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9550"/>
            <a:ext cx="9334500" cy="93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72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43B99-1CFB-0001-94B7-C1AD7059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Contact</a:t>
            </a:r>
            <a:r>
              <a:rPr lang="nl-NL" dirty="0"/>
              <a:t> </a:t>
            </a:r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woonregio’s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909288-6812-03BB-534F-DB828CCB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98" y="1877906"/>
            <a:ext cx="11216640" cy="4641427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chemeClr val="accent1"/>
                </a:solidFill>
              </a:rPr>
              <a:t>Regio Harelbeke, Lendelede</a:t>
            </a:r>
            <a:r>
              <a:rPr lang="nl-BE" sz="1800" dirty="0">
                <a:solidFill>
                  <a:schemeClr val="accent1"/>
                </a:solidFill>
              </a:rPr>
              <a:t>: Anton (</a:t>
            </a:r>
            <a:r>
              <a:rPr lang="nl-BE" sz="1800" dirty="0">
                <a:hlinkClick r:id="rId2"/>
              </a:rPr>
              <a:t>anton.delabie@vivus.be</a:t>
            </a:r>
            <a:r>
              <a:rPr lang="nl-BE" sz="1800" dirty="0">
                <a:solidFill>
                  <a:schemeClr val="accent1"/>
                </a:solidFill>
              </a:rPr>
              <a:t>) &amp; Mathias (</a:t>
            </a:r>
            <a:r>
              <a:rPr lang="nl-BE" sz="1800" dirty="0">
                <a:hlinkClick r:id="rId3"/>
              </a:rPr>
              <a:t>mathias.decommere@vivus.be</a:t>
            </a:r>
            <a:r>
              <a:rPr lang="nl-BE" sz="1800" dirty="0">
                <a:solidFill>
                  <a:schemeClr val="accent1"/>
                </a:solidFill>
              </a:rPr>
              <a:t>) </a:t>
            </a:r>
          </a:p>
          <a:p>
            <a:r>
              <a:rPr lang="nl-BE" sz="1800" dirty="0">
                <a:solidFill>
                  <a:schemeClr val="accent1"/>
                </a:solidFill>
              </a:rPr>
              <a:t>Regio Waregem, Sint-</a:t>
            </a:r>
            <a:r>
              <a:rPr lang="nl-BE" sz="1800" dirty="0" err="1">
                <a:solidFill>
                  <a:schemeClr val="accent1"/>
                </a:solidFill>
              </a:rPr>
              <a:t>Eloois</a:t>
            </a:r>
            <a:r>
              <a:rPr lang="nl-BE" sz="1800" dirty="0">
                <a:solidFill>
                  <a:schemeClr val="accent1"/>
                </a:solidFill>
              </a:rPr>
              <a:t>-</a:t>
            </a:r>
            <a:r>
              <a:rPr lang="nl-BE" sz="1800" dirty="0" err="1">
                <a:solidFill>
                  <a:schemeClr val="accent1"/>
                </a:solidFill>
              </a:rPr>
              <a:t>Vijve</a:t>
            </a:r>
            <a:r>
              <a:rPr lang="nl-BE" sz="1800" dirty="0">
                <a:solidFill>
                  <a:schemeClr val="accent1"/>
                </a:solidFill>
              </a:rPr>
              <a:t>: Anja (</a:t>
            </a:r>
            <a:r>
              <a:rPr lang="nl-BE" sz="1800" dirty="0">
                <a:hlinkClick r:id="rId4"/>
              </a:rPr>
              <a:t>anja.decatteeuw@vivus.be</a:t>
            </a:r>
            <a:r>
              <a:rPr lang="nl-BE" sz="1800" dirty="0">
                <a:solidFill>
                  <a:schemeClr val="accent1"/>
                </a:solidFill>
              </a:rPr>
              <a:t>) , Delphine (</a:t>
            </a:r>
            <a:r>
              <a:rPr lang="nl-BE" sz="1800" dirty="0">
                <a:hlinkClick r:id="rId5"/>
              </a:rPr>
              <a:t>delphine.vercruysse@vivus.be</a:t>
            </a:r>
            <a:r>
              <a:rPr lang="nl-BE" sz="1800" dirty="0">
                <a:solidFill>
                  <a:schemeClr val="accent1"/>
                </a:solidFill>
              </a:rPr>
              <a:t>) &amp; Julie (</a:t>
            </a:r>
            <a:r>
              <a:rPr lang="nl-BE" sz="1800" dirty="0">
                <a:hlinkClick r:id="rId6"/>
              </a:rPr>
              <a:t>julie.anraet@vivus.be</a:t>
            </a:r>
            <a:r>
              <a:rPr lang="nl-BE" sz="1800" dirty="0">
                <a:solidFill>
                  <a:schemeClr val="accent1"/>
                </a:solidFill>
              </a:rPr>
              <a:t>) </a:t>
            </a:r>
          </a:p>
          <a:p>
            <a:r>
              <a:rPr lang="nl-BE" sz="1800" dirty="0">
                <a:solidFill>
                  <a:schemeClr val="accent1"/>
                </a:solidFill>
              </a:rPr>
              <a:t>Regio Anzegem, Deerlijk, Beveren-Leie, </a:t>
            </a:r>
            <a:r>
              <a:rPr lang="nl-BE" sz="1800" dirty="0" err="1">
                <a:solidFill>
                  <a:schemeClr val="accent1"/>
                </a:solidFill>
              </a:rPr>
              <a:t>Desselgem</a:t>
            </a:r>
            <a:r>
              <a:rPr lang="nl-BE" sz="1800" dirty="0">
                <a:solidFill>
                  <a:schemeClr val="accent1"/>
                </a:solidFill>
              </a:rPr>
              <a:t>: Trui (</a:t>
            </a:r>
            <a:r>
              <a:rPr lang="nl-BE" sz="1800" dirty="0">
                <a:hlinkClick r:id="rId7"/>
              </a:rPr>
              <a:t>trui.meert@vivus.be</a:t>
            </a:r>
            <a:r>
              <a:rPr lang="nl-BE" sz="1800" dirty="0">
                <a:solidFill>
                  <a:schemeClr val="accent1"/>
                </a:solidFill>
              </a:rPr>
              <a:t>) &amp; Peter (</a:t>
            </a:r>
            <a:r>
              <a:rPr lang="nl-BE" sz="1800" dirty="0">
                <a:hlinkClick r:id="rId8"/>
              </a:rPr>
              <a:t>peter.defre@vivus.be</a:t>
            </a:r>
            <a:r>
              <a:rPr lang="nl-BE" sz="1800" dirty="0">
                <a:solidFill>
                  <a:schemeClr val="accent1"/>
                </a:solidFill>
              </a:rPr>
              <a:t>) </a:t>
            </a:r>
          </a:p>
          <a:p>
            <a:r>
              <a:rPr lang="nl-BE" sz="1800" dirty="0">
                <a:solidFill>
                  <a:schemeClr val="accent1"/>
                </a:solidFill>
              </a:rPr>
              <a:t>Regio Dentergem, Oostrozebeke, Wielsbeke: Jana (</a:t>
            </a:r>
            <a:r>
              <a:rPr lang="nl-BE" sz="1800" dirty="0">
                <a:hlinkClick r:id="rId9"/>
              </a:rPr>
              <a:t>jana.deleersnijder@vivus.be</a:t>
            </a:r>
            <a:r>
              <a:rPr lang="nl-BE" sz="1800" dirty="0">
                <a:solidFill>
                  <a:schemeClr val="accent1"/>
                </a:solidFill>
              </a:rPr>
              <a:t>) &amp; Marlies (</a:t>
            </a:r>
            <a:r>
              <a:rPr lang="nl-BE" sz="1800" dirty="0">
                <a:hlinkClick r:id="rId10"/>
              </a:rPr>
              <a:t>marlies.vandenberghe@vivus.be</a:t>
            </a:r>
            <a:r>
              <a:rPr lang="nl-BE" sz="1800" dirty="0">
                <a:solidFill>
                  <a:schemeClr val="accent1"/>
                </a:solidFill>
              </a:rPr>
              <a:t>)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23FCF-C10E-FD3A-9B11-6E22F472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nl-BE"/>
            </a:defPPr>
            <a:lvl1pPr marL="0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201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402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3004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56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8205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0806" algn="l" defTabSz="1165201" rtl="0" eaLnBrk="1" latinLnBrk="0" hangingPunct="1">
              <a:defRPr sz="22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300" dirty="0">
                <a:solidFill>
                  <a:schemeClr val="bg1"/>
                </a:solidFill>
              </a:rPr>
              <a:t>19 december 2023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11E6046-D493-2CFA-5C27-B14BB6C6B9A7}"/>
              </a:ext>
            </a:extLst>
          </p:cNvPr>
          <p:cNvSpPr txBox="1">
            <a:spLocks/>
          </p:cNvSpPr>
          <p:nvPr/>
        </p:nvSpPr>
        <p:spPr>
          <a:xfrm>
            <a:off x="937998" y="5021026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Kandidaten</a:t>
            </a:r>
            <a:endParaRPr lang="nl-BE" sz="3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18FFB83-48CC-E8A9-22ED-285161AC5A76}"/>
              </a:ext>
            </a:extLst>
          </p:cNvPr>
          <p:cNvSpPr txBox="1">
            <a:spLocks/>
          </p:cNvSpPr>
          <p:nvPr/>
        </p:nvSpPr>
        <p:spPr>
          <a:xfrm>
            <a:off x="937998" y="6230575"/>
            <a:ext cx="11216640" cy="4641427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</a:rPr>
              <a:t>Joke</a:t>
            </a:r>
            <a:r>
              <a:rPr lang="nl-NL" sz="1800" dirty="0"/>
              <a:t> 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>
                <a:hlinkClick r:id="rId11"/>
              </a:rPr>
              <a:t>joke.debaenst@vivus.be</a:t>
            </a:r>
            <a:r>
              <a:rPr lang="nl-NL" sz="18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</a:rPr>
              <a:t>Lien (</a:t>
            </a:r>
            <a:r>
              <a:rPr lang="nl-NL" sz="1800" dirty="0">
                <a:hlinkClick r:id="rId12"/>
              </a:rPr>
              <a:t>lien.vandewalle@vivus.be</a:t>
            </a:r>
            <a:r>
              <a:rPr lang="nl-NL" sz="18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1"/>
                </a:solidFill>
              </a:rPr>
              <a:t>Akko (</a:t>
            </a:r>
            <a:r>
              <a:rPr lang="nl-NL" sz="1800" dirty="0">
                <a:hlinkClick r:id="rId13"/>
              </a:rPr>
              <a:t>akko.deschuytter@vivus.be</a:t>
            </a:r>
            <a:r>
              <a:rPr lang="nl-NL" sz="1800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BC2F3793-B472-E7D3-A81A-C2F11452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5663" y="1201738"/>
            <a:ext cx="565150" cy="519112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2052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317A4B-1C8B-C3F2-445B-01E376DF7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" b="1149"/>
          <a:stretch/>
        </p:blipFill>
        <p:spPr>
          <a:xfrm>
            <a:off x="20" y="1823"/>
            <a:ext cx="13004780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3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DF7D-C103-D9DF-3F9F-B39E3C8A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Toewijzingsraad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5A5BA-CCD4-4EB7-7471-43B2C69C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latin typeface="+mn-lt"/>
              </a:rPr>
              <a:t>- gemeente en OCMW Wevelgem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- stad en OCMW Kortrijk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- </a:t>
            </a:r>
            <a: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  <a:t>CAW</a:t>
            </a: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  <a:t>- vertegenwoordiger organisaties Jeugdhulp: Oranjehuis</a:t>
            </a: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  <a:t>- vertegenwoordiger organisaties Geestelijke Gezondheidszorg: De Bolster</a:t>
            </a: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  <a:t>- vertegenwoordiger organisaties Personen met een beperking: </a:t>
            </a:r>
            <a:r>
              <a:rPr lang="nl-NL" sz="3600" kern="0" dirty="0" err="1">
                <a:effectLst/>
                <a:latin typeface="+mn-lt"/>
                <a:ea typeface="Calibri" panose="020F0502020204030204" pitchFamily="34" charset="0"/>
              </a:rPr>
              <a:t>GroepUbuntu</a:t>
            </a: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nl-NL" sz="3600" kern="0" dirty="0">
                <a:latin typeface="+mn-lt"/>
                <a:ea typeface="Calibri" panose="020F0502020204030204" pitchFamily="34" charset="0"/>
              </a:rPr>
              <a:t>directie en Diensthoofd Wonen SW+:</a:t>
            </a:r>
            <a:br>
              <a:rPr lang="nl-NL" sz="3600" kern="0" dirty="0">
                <a:effectLst/>
                <a:latin typeface="+mn-lt"/>
                <a:ea typeface="Calibri" panose="020F0502020204030204" pitchFamily="34" charset="0"/>
              </a:rPr>
            </a:b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3C9F17-5F0C-7186-D383-B6E90538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5116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DF7D-C103-D9DF-3F9F-B39E3C8A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Toewijzingsraad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5A5BA-CCD4-4EB7-7471-43B2C69C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T</a:t>
            </a:r>
            <a:r>
              <a:rPr lang="nl-BE" dirty="0"/>
              <a:t>aken:</a:t>
            </a:r>
            <a:br>
              <a:rPr lang="nl-BE" dirty="0"/>
            </a:b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ontwerp Toewijzingsreglement: 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Lokale binding + doelgroepen pijler 3</a:t>
            </a:r>
            <a:br>
              <a:rPr lang="nl-BE" dirty="0">
                <a:sym typeface="Wingdings" panose="05000000000000000000" pitchFamily="2" charset="2"/>
              </a:rPr>
            </a:b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ontwerp Huishoudelijk reglement: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pijler 2</a:t>
            </a:r>
            <a:br>
              <a:rPr lang="nl-BE" dirty="0">
                <a:sym typeface="Wingdings" panose="05000000000000000000" pitchFamily="2" charset="2"/>
              </a:rPr>
            </a:b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18 dec 2023: VOORSTEL!!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Nog geen goedkeuring gemeenteraden!!</a:t>
            </a:r>
            <a:br>
              <a:rPr lang="nl-BE" dirty="0">
                <a:sym typeface="Wingdings" panose="05000000000000000000" pitchFamily="2" charset="2"/>
              </a:rPr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3C9F17-5F0C-7186-D383-B6E90538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1647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DF7D-C103-D9DF-3F9F-B39E3C8A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VOORSTEL</a:t>
            </a:r>
            <a:br>
              <a:rPr lang="nl-NL" dirty="0"/>
            </a:br>
            <a:r>
              <a:rPr lang="nl-NL" b="0" dirty="0"/>
              <a:t>Lokale binding </a:t>
            </a:r>
            <a:endParaRPr lang="nl-BE" b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5A5BA-CCD4-4EB7-7471-43B2C69C4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649586"/>
            <a:ext cx="11099800" cy="6286500"/>
          </a:xfrm>
        </p:spPr>
        <p:txBody>
          <a:bodyPr/>
          <a:lstStyle/>
          <a:p>
            <a:r>
              <a:rPr lang="nl-NL" sz="3600" dirty="0">
                <a:solidFill>
                  <a:schemeClr val="tx1"/>
                </a:solidFill>
              </a:rPr>
              <a:t>In de laatste 10 jaar, 5 jaar ononderbroken 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gewoond hebben in de </a:t>
            </a:r>
            <a:r>
              <a:rPr lang="nl-NL" sz="3600" b="1" dirty="0">
                <a:solidFill>
                  <a:schemeClr val="tx1"/>
                </a:solidFill>
              </a:rPr>
              <a:t>gemeente</a:t>
            </a:r>
          </a:p>
          <a:p>
            <a:endParaRPr lang="nl-BE" dirty="0"/>
          </a:p>
          <a:p>
            <a:r>
              <a:rPr lang="nl-BE" dirty="0"/>
              <a:t>Geen verstrenging  </a:t>
            </a:r>
            <a:br>
              <a:rPr lang="nl-BE" dirty="0"/>
            </a:b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VOORSTEL!!!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Goedkeuring nodig van Toewijzingsraad, gemeentebesturen, bestuur SW+, 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minister van Wonen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3C9F17-5F0C-7186-D383-B6E90538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84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EA388-3F83-0DC1-0D67-1E4D2D33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Zuid-West-Vlaanderen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6D65D8-D14B-B19C-C8D8-2227E4A8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055957"/>
            <a:ext cx="5502275" cy="957141"/>
          </a:xfrm>
        </p:spPr>
        <p:txBody>
          <a:bodyPr>
            <a:normAutofit/>
          </a:bodyPr>
          <a:lstStyle/>
          <a:p>
            <a:r>
              <a:rPr lang="nl-NL" sz="4000" dirty="0"/>
              <a:t>WM Elan</a:t>
            </a:r>
            <a:endParaRPr lang="nl-BE" sz="4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BD6871-2DA0-7161-1795-BFA60B62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768" y="3013098"/>
            <a:ext cx="5502275" cy="5240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/>
              <a:t>Kuurne </a:t>
            </a:r>
          </a:p>
          <a:p>
            <a:pPr marL="0" indent="0" algn="ctr">
              <a:buNone/>
            </a:pPr>
            <a:r>
              <a:rPr lang="nl-NL" dirty="0"/>
              <a:t>Zwevegem </a:t>
            </a:r>
          </a:p>
          <a:p>
            <a:pPr marL="0" indent="0" algn="ctr">
              <a:buNone/>
            </a:pPr>
            <a:r>
              <a:rPr lang="nl-NL" dirty="0"/>
              <a:t>Avelgem </a:t>
            </a:r>
          </a:p>
          <a:p>
            <a:pPr marL="0" indent="0" algn="ctr">
              <a:buNone/>
            </a:pPr>
            <a:r>
              <a:rPr lang="nl-NL" dirty="0"/>
              <a:t>Spiere-Helkijn 	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E6F7E3-2741-7E3A-8EBC-EA401FA7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677" y="2055957"/>
            <a:ext cx="5529262" cy="957141"/>
          </a:xfrm>
        </p:spPr>
        <p:txBody>
          <a:bodyPr>
            <a:normAutofit/>
          </a:bodyPr>
          <a:lstStyle/>
          <a:p>
            <a:r>
              <a:rPr lang="nl-NL" sz="4000" dirty="0"/>
              <a:t>WM </a:t>
            </a:r>
            <a:r>
              <a:rPr lang="nl-NL" sz="4000" dirty="0" err="1"/>
              <a:t>Vivus</a:t>
            </a:r>
            <a:endParaRPr lang="nl-BE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A301F6-2CBD-D4F0-5F59-58734AAE2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5729" y="3013098"/>
            <a:ext cx="5529262" cy="5240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/>
              <a:t>Lendelede </a:t>
            </a:r>
          </a:p>
          <a:p>
            <a:pPr marL="0" indent="0" algn="ctr">
              <a:buNone/>
            </a:pPr>
            <a:r>
              <a:rPr lang="nl-NL" dirty="0"/>
              <a:t>Harelbeke </a:t>
            </a:r>
          </a:p>
          <a:p>
            <a:pPr marL="0" indent="0" algn="ctr">
              <a:buNone/>
            </a:pPr>
            <a:r>
              <a:rPr lang="nl-NL" dirty="0"/>
              <a:t>Waregem </a:t>
            </a:r>
          </a:p>
          <a:p>
            <a:pPr marL="0" indent="0" algn="ctr">
              <a:buNone/>
            </a:pPr>
            <a:r>
              <a:rPr lang="nl-NL" dirty="0"/>
              <a:t>Wielsbeke </a:t>
            </a:r>
          </a:p>
          <a:p>
            <a:pPr marL="0" indent="0" algn="ctr">
              <a:buNone/>
            </a:pPr>
            <a:r>
              <a:rPr lang="nl-NL" dirty="0"/>
              <a:t>Oostrozebeke </a:t>
            </a:r>
          </a:p>
          <a:p>
            <a:pPr marL="0" indent="0" algn="ctr">
              <a:buNone/>
            </a:pPr>
            <a:r>
              <a:rPr lang="nl-NL" dirty="0"/>
              <a:t>Dentergem </a:t>
            </a:r>
          </a:p>
          <a:p>
            <a:pPr marL="0" indent="0" algn="ctr">
              <a:buNone/>
            </a:pPr>
            <a:r>
              <a:rPr lang="nl-NL" dirty="0"/>
              <a:t>Anzegem</a:t>
            </a:r>
          </a:p>
          <a:p>
            <a:pPr marL="0" indent="0" algn="ctr">
              <a:buNone/>
            </a:pPr>
            <a:r>
              <a:rPr lang="nl-NL" dirty="0"/>
              <a:t>Deerlijk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469148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384B3-0EFE-D274-2F23-D0EB0DB0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VOORSTEL</a:t>
            </a:r>
            <a:br>
              <a:rPr lang="nl-NL" dirty="0"/>
            </a:br>
            <a:r>
              <a:rPr lang="nl-NL" b="0" dirty="0"/>
              <a:t>Doelgroepen </a:t>
            </a:r>
            <a:endParaRPr lang="nl-BE" b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1FA257-0C52-BDC0-FDFF-044802A7E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Wevelgem</a:t>
            </a:r>
            <a:r>
              <a:rPr lang="nl-NL" dirty="0"/>
              <a:t>: </a:t>
            </a:r>
            <a:br>
              <a:rPr lang="nl-NL" dirty="0"/>
            </a:br>
            <a:br>
              <a:rPr lang="nl-NL" dirty="0"/>
            </a:br>
            <a:r>
              <a:rPr lang="nl-NL" dirty="0">
                <a:sym typeface="Wingdings" panose="05000000000000000000" pitchFamily="2" charset="2"/>
              </a:rPr>
              <a:t>1) de KH die dak- en thuisloos is of dat dreigt te worden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2) de KH met een fysieke handicap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E45767-1EEF-5A2E-9EA6-ABE6C0C4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3596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384B3-0EFE-D274-2F23-D0EB0DB0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VOORSTEL</a:t>
            </a:r>
            <a:br>
              <a:rPr lang="nl-NL" dirty="0"/>
            </a:br>
            <a:r>
              <a:rPr lang="nl-NL" b="0" dirty="0"/>
              <a:t>Doelgroepen </a:t>
            </a:r>
            <a:endParaRPr lang="nl-BE" b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1FA257-0C52-BDC0-FDFF-044802A7E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4600" b="1" dirty="0"/>
              <a:t>Kortrijk</a:t>
            </a:r>
            <a:r>
              <a:rPr lang="nl-NL" dirty="0"/>
              <a:t>:</a:t>
            </a:r>
          </a:p>
          <a:p>
            <a:endParaRPr lang="nl-NL" dirty="0"/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1) de kandidaat-huurder, vanaf 65 jaar;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2) de kandidaat-huurder die als jongere met begeleiding zelfstandig woont of gaat wonen </a:t>
            </a:r>
            <a:br>
              <a:rPr lang="nl-BE" dirty="0"/>
            </a:br>
            <a:r>
              <a:rPr lang="nl-BE" dirty="0"/>
              <a:t>(meer specifiek </a:t>
            </a:r>
            <a:r>
              <a:rPr lang="nl-BE" dirty="0" err="1"/>
              <a:t>kamerwonen</a:t>
            </a:r>
            <a:r>
              <a:rPr lang="nl-BE" dirty="0"/>
              <a:t>, in functie van doorstroming via pijler4);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3) de kandidaat-huurder in beschut wonen;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4) de kandidaat-huurder met een fysieke handicap</a:t>
            </a:r>
            <a:br>
              <a:rPr lang="nl-BE" dirty="0"/>
            </a:br>
            <a:r>
              <a:rPr lang="nl-BE" dirty="0"/>
              <a:t>(meer specifiek rolstoelgebruikers die met een attest van de geneesheer-specialist de motorische handicap kunnen bevestigen)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5) de kandidaat-huurder met een mentale beperking;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BE" dirty="0"/>
              <a:t>6) de kandidaat-huurder die dak- en thuisloos is of dat dreigt te worden.</a:t>
            </a:r>
            <a:br>
              <a:rPr lang="nl-BE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E45767-1EEF-5A2E-9EA6-ABE6C0C4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181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585EE-B676-3569-C6FF-4CE210C3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Inschrijvingen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379693-5167-C773-6323-3B5B1403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374900"/>
            <a:ext cx="11575969" cy="6286500"/>
          </a:xfrm>
        </p:spPr>
        <p:txBody>
          <a:bodyPr/>
          <a:lstStyle/>
          <a:p>
            <a:r>
              <a:rPr lang="nl-NL" dirty="0"/>
              <a:t>Afspraken voor nieuwe inschrijvingen in Damastweversstraat 3, Kortrijk en Nieuwe Markt 9 bus 1, Wevelgem</a:t>
            </a:r>
          </a:p>
          <a:p>
            <a:r>
              <a:rPr lang="nl-NL" dirty="0"/>
              <a:t>Zitdagen in DW Kortrijk en NM Wevelgem zonder afspraak voor wijzigingen aan bestaande kandidatendossiers.</a:t>
            </a:r>
          </a:p>
          <a:p>
            <a:r>
              <a:rPr lang="nl-NL" dirty="0"/>
              <a:t>Zitdagen in wijkcentra zonder afspraak voor wijzigingen aan bestaande kandidatendossiers.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65B645-8857-61DD-1BD6-175A6189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034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5D278-482F-1CAE-98E3-D921FC88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320FF5-E0AD-A9F3-B893-A66D4A8AA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Actualisatiebrief wordt verstuurd naar de kandidaat huurder (KH) waarvan wij de primaire woonmaatschappij zijn.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Antwoord nodig binnen 1 maand. Indien geen antwoord ontvangen wordt een herinnering opgestuurd.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KH heeft dan nog 2 weken de tijd om zijn dossier in orde te brengen.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Indien geen reactie, wordt de KH geschrapt.</a:t>
            </a:r>
          </a:p>
          <a:p>
            <a:endParaRPr lang="nl-NL" dirty="0"/>
          </a:p>
          <a:p>
            <a:r>
              <a:rPr lang="nl-NL" dirty="0"/>
              <a:t>Groepssessies inplannen, 5 kandidaten/ uur om dossiers te actualiseren. Laptops ter beschikking in Damastweversstraat 3</a:t>
            </a:r>
          </a:p>
          <a:p>
            <a:r>
              <a:rPr lang="nl-NL" dirty="0"/>
              <a:t>Zitdagen Nieuwe Markt Wevelgem</a:t>
            </a:r>
          </a:p>
          <a:p>
            <a:r>
              <a:rPr lang="nl-NL" dirty="0"/>
              <a:t>Individuele afspraken in DW en NM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B85F99-84C7-766A-5345-EE956B0B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925"/>
            <a:ext cx="3068320" cy="23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5424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3813AC5-6704-420D-B4BC-D69953281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664" y="6525516"/>
            <a:ext cx="9753600" cy="874693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D120FC-201E-4165-9F8D-07B78EE8D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6912" r="13953" b="17553"/>
          <a:stretch/>
        </p:blipFill>
        <p:spPr>
          <a:xfrm>
            <a:off x="3292959" y="2093893"/>
            <a:ext cx="6767010" cy="43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58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15CE8-04A6-4E78-AAD4-C08B6FD4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400" dirty="0">
                <a:solidFill>
                  <a:srgbClr val="4A676A"/>
                </a:solidFill>
                <a:latin typeface="+mj-lt"/>
                <a:ea typeface="+mj-ea"/>
                <a:cs typeface="+mj-cs"/>
              </a:rPr>
              <a:t>WERKINGSGEBIED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C586C0-217B-4803-82CD-4C15002D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86" y="2664183"/>
            <a:ext cx="11216640" cy="4425235"/>
          </a:xfrm>
        </p:spPr>
        <p:txBody>
          <a:bodyPr>
            <a:norm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Avelgem </a:t>
            </a: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Kuurne</a:t>
            </a: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Spiere-Helkijn </a:t>
            </a: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Zwevegem </a:t>
            </a:r>
          </a:p>
          <a:p>
            <a:pPr marL="228600" defTabSz="914400">
              <a:lnSpc>
                <a:spcPct val="80000"/>
              </a:lnSpc>
            </a:pPr>
            <a:endParaRPr lang="nl-BE" sz="2600" dirty="0">
              <a:solidFill>
                <a:srgbClr val="4A676A"/>
              </a:solidFill>
            </a:endParaRP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EIGEN HAARD (Zwevegem) + Eigen Gift Eigen Hulp (Kuurne) </a:t>
            </a: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+ overname woningen van De Poort </a:t>
            </a:r>
          </a:p>
          <a:p>
            <a:pPr marL="228600" defTabSz="914400">
              <a:lnSpc>
                <a:spcPct val="80000"/>
              </a:lnSpc>
            </a:pPr>
            <a:endParaRPr lang="nl-BE" sz="2600" dirty="0">
              <a:solidFill>
                <a:srgbClr val="4A676A"/>
              </a:solidFill>
            </a:endParaRPr>
          </a:p>
          <a:p>
            <a:pPr marL="228600" defTabSz="914400">
              <a:lnSpc>
                <a:spcPct val="80000"/>
              </a:lnSpc>
            </a:pPr>
            <a:r>
              <a:rPr lang="nl-BE" sz="2600" dirty="0">
                <a:solidFill>
                  <a:srgbClr val="4A676A"/>
                </a:solidFill>
              </a:rPr>
              <a:t>Totaal zo’n 2000 woningen in verhuur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3276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C8BBB-39D6-4881-AD1D-A5F0FAA5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400" dirty="0">
                <a:solidFill>
                  <a:srgbClr val="4A676A"/>
                </a:solidFill>
                <a:latin typeface="+mj-lt"/>
                <a:ea typeface="+mj-ea"/>
                <a:cs typeface="+mj-cs"/>
              </a:rPr>
              <a:t>Intern</a:t>
            </a:r>
            <a:r>
              <a:rPr lang="nl-BE" dirty="0"/>
              <a:t> </a:t>
            </a:r>
            <a:r>
              <a:rPr lang="nl-BE" sz="4400" dirty="0">
                <a:solidFill>
                  <a:srgbClr val="4A676A"/>
                </a:solidFill>
                <a:latin typeface="+mj-lt"/>
                <a:ea typeface="+mj-ea"/>
                <a:cs typeface="+mj-cs"/>
              </a:rPr>
              <a:t>huurreglement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6BDFD-BF93-46F4-B058-B0B01E07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87" y="1738397"/>
            <a:ext cx="11814560" cy="4931344"/>
          </a:xfrm>
        </p:spPr>
        <p:txBody>
          <a:bodyPr>
            <a:norm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000" dirty="0">
                <a:solidFill>
                  <a:srgbClr val="4A676A"/>
                </a:solidFill>
              </a:rPr>
              <a:t>Goedgekeurd op </a:t>
            </a:r>
            <a:r>
              <a:rPr lang="nl-BE" sz="1000" dirty="0" err="1">
                <a:solidFill>
                  <a:srgbClr val="4A676A"/>
                </a:solidFill>
              </a:rPr>
              <a:t>rvb</a:t>
            </a:r>
            <a:r>
              <a:rPr lang="nl-BE" sz="1000" dirty="0">
                <a:solidFill>
                  <a:srgbClr val="4A676A"/>
                </a:solidFill>
              </a:rPr>
              <a:t> 06/12/2023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dirty="0">
                <a:solidFill>
                  <a:srgbClr val="4A676A"/>
                </a:solidFill>
              </a:rPr>
              <a:t>Versnelde toewijzing conform regionale insteek W13 </a:t>
            </a:r>
          </a:p>
          <a:p>
            <a:pPr marL="0" indent="0">
              <a:buNone/>
            </a:pPr>
            <a:endParaRPr lang="nl-BE" sz="2800" dirty="0">
              <a:solidFill>
                <a:srgbClr val="4A676A"/>
              </a:solidFill>
            </a:endParaRPr>
          </a:p>
          <a:p>
            <a:pPr marL="0" indent="0">
              <a:buNone/>
            </a:pPr>
            <a:r>
              <a:rPr lang="nl-BE" sz="2800" dirty="0">
                <a:solidFill>
                  <a:srgbClr val="4A676A"/>
                </a:solidFill>
              </a:rPr>
              <a:t>Lokaal toewijzingsreglement Kuurne + lokaal toewijzingsreglement Zwevegem</a:t>
            </a:r>
          </a:p>
          <a:p>
            <a:pPr marL="0" indent="0">
              <a:buNone/>
            </a:pPr>
            <a:endParaRPr lang="nl-BE" sz="2800" dirty="0">
              <a:solidFill>
                <a:srgbClr val="4A676A"/>
              </a:solidFill>
            </a:endParaRPr>
          </a:p>
          <a:p>
            <a:pPr marL="0" indent="0">
              <a:buNone/>
            </a:pPr>
            <a:r>
              <a:rPr lang="nl-BE" sz="2800" dirty="0">
                <a:solidFill>
                  <a:srgbClr val="4A676A"/>
                </a:solidFill>
              </a:rPr>
              <a:t>Uitzondering: lokale binding = algemene bepaling: </a:t>
            </a:r>
          </a:p>
          <a:p>
            <a:pPr marL="0" indent="0">
              <a:buNone/>
            </a:pPr>
            <a:r>
              <a:rPr lang="nl-BE" sz="2800" dirty="0">
                <a:solidFill>
                  <a:srgbClr val="4A676A"/>
                </a:solidFill>
              </a:rPr>
              <a:t>De laatste 10 jaar, 5 jaar ononderbroken gewoond hebben in de gemeente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095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9C53-5527-4309-A10D-90375FF8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400" dirty="0">
                <a:solidFill>
                  <a:srgbClr val="4A676A"/>
                </a:solidFill>
                <a:latin typeface="+mj-lt"/>
                <a:ea typeface="+mj-ea"/>
                <a:cs typeface="+mj-cs"/>
              </a:rPr>
              <a:t>Actualisatie 2024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7ED5E-3D2B-49AD-ACB4-84B5EDC4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86" y="2421829"/>
            <a:ext cx="11216640" cy="5386132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914400"/>
            <a:r>
              <a:rPr lang="nl-BE" sz="2800" dirty="0">
                <a:solidFill>
                  <a:srgbClr val="4A676A"/>
                </a:solidFill>
              </a:rPr>
              <a:t>Eerste brief versturen zodra CIR operationeel is </a:t>
            </a:r>
          </a:p>
          <a:p>
            <a:pPr marL="228600" defTabSz="914400"/>
            <a:r>
              <a:rPr lang="nl-BE" sz="2800" dirty="0">
                <a:solidFill>
                  <a:srgbClr val="4A676A"/>
                </a:solidFill>
              </a:rPr>
              <a:t>Streven naar een korte doorlooptijd </a:t>
            </a:r>
          </a:p>
          <a:p>
            <a:pPr marL="228600" defTabSz="914400"/>
            <a:endParaRPr lang="nl-BE" sz="2800" dirty="0">
              <a:solidFill>
                <a:srgbClr val="4A676A"/>
              </a:solidFill>
            </a:endParaRPr>
          </a:p>
          <a:p>
            <a:pPr marL="228600" defTabSz="914400"/>
            <a:r>
              <a:rPr lang="nl-BE" sz="2800" dirty="0">
                <a:solidFill>
                  <a:srgbClr val="4A676A"/>
                </a:solidFill>
              </a:rPr>
              <a:t>Ondersteuning bij actualisatie </a:t>
            </a:r>
            <a:r>
              <a:rPr lang="nl-BE" sz="2800" dirty="0" err="1">
                <a:solidFill>
                  <a:srgbClr val="4A676A"/>
                </a:solidFill>
              </a:rPr>
              <a:t>ism</a:t>
            </a:r>
            <a:r>
              <a:rPr lang="nl-BE" sz="2800" dirty="0">
                <a:solidFill>
                  <a:srgbClr val="4A676A"/>
                </a:solidFill>
              </a:rPr>
              <a:t> </a:t>
            </a:r>
            <a:r>
              <a:rPr lang="nl-BE" sz="2800" dirty="0" err="1">
                <a:solidFill>
                  <a:srgbClr val="4A676A"/>
                </a:solidFill>
              </a:rPr>
              <a:t>OCMW’s</a:t>
            </a:r>
            <a:r>
              <a:rPr lang="nl-BE" sz="2800" dirty="0">
                <a:solidFill>
                  <a:srgbClr val="4A676A"/>
                </a:solidFill>
              </a:rPr>
              <a:t>: </a:t>
            </a:r>
          </a:p>
          <a:p>
            <a:r>
              <a:rPr lang="nl-NL" sz="2000" dirty="0">
                <a:solidFill>
                  <a:srgbClr val="4A676A"/>
                </a:solidFill>
              </a:rPr>
              <a:t>A</a:t>
            </a:r>
            <a:r>
              <a:rPr lang="nl-BE" sz="2000" dirty="0" err="1">
                <a:solidFill>
                  <a:srgbClr val="4A676A"/>
                </a:solidFill>
              </a:rPr>
              <a:t>velgem</a:t>
            </a:r>
            <a:r>
              <a:rPr lang="nl-BE" sz="2000" dirty="0">
                <a:solidFill>
                  <a:srgbClr val="4A676A"/>
                </a:solidFill>
              </a:rPr>
              <a:t>: Donderdag 08/02 14u-18u  (Sociaal Huis)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4A676A"/>
                </a:solidFill>
              </a:rPr>
              <a:t>	      </a:t>
            </a:r>
            <a:r>
              <a:rPr lang="nl-NL" sz="2000" dirty="0">
                <a:solidFill>
                  <a:srgbClr val="4A676A"/>
                </a:solidFill>
              </a:rPr>
              <a:t>D</a:t>
            </a:r>
            <a:r>
              <a:rPr lang="nl-BE" sz="2000" dirty="0" err="1">
                <a:solidFill>
                  <a:srgbClr val="4A676A"/>
                </a:solidFill>
              </a:rPr>
              <a:t>onderdag</a:t>
            </a:r>
            <a:r>
              <a:rPr lang="nl-BE" sz="2000" dirty="0">
                <a:solidFill>
                  <a:srgbClr val="4A676A"/>
                </a:solidFill>
              </a:rPr>
              <a:t> 22/02  14u-18u (Sociaal Huis)</a:t>
            </a:r>
          </a:p>
          <a:p>
            <a:r>
              <a:rPr lang="nl-NL" sz="2000" dirty="0">
                <a:solidFill>
                  <a:srgbClr val="4A676A"/>
                </a:solidFill>
              </a:rPr>
              <a:t>K</a:t>
            </a:r>
            <a:r>
              <a:rPr lang="nl-BE" sz="2000" dirty="0" err="1">
                <a:solidFill>
                  <a:srgbClr val="4A676A"/>
                </a:solidFill>
              </a:rPr>
              <a:t>uurne</a:t>
            </a:r>
            <a:r>
              <a:rPr lang="nl-BE" sz="2000" dirty="0">
                <a:solidFill>
                  <a:srgbClr val="4A676A"/>
                </a:solidFill>
              </a:rPr>
              <a:t>: Donderdag 08/02 14u30 – 18u30 (Buurthuis, Schardauw 4)</a:t>
            </a:r>
          </a:p>
          <a:p>
            <a:pPr marL="975390" lvl="2" indent="0">
              <a:buNone/>
            </a:pPr>
            <a:r>
              <a:rPr lang="nl-NL" sz="2000" dirty="0">
                <a:solidFill>
                  <a:srgbClr val="4A676A"/>
                </a:solidFill>
              </a:rPr>
              <a:t>   D</a:t>
            </a:r>
            <a:r>
              <a:rPr lang="nl-BE" sz="2000" dirty="0" err="1">
                <a:solidFill>
                  <a:srgbClr val="4A676A"/>
                </a:solidFill>
              </a:rPr>
              <a:t>insdag</a:t>
            </a:r>
            <a:r>
              <a:rPr lang="nl-BE" sz="2000" dirty="0">
                <a:solidFill>
                  <a:srgbClr val="4A676A"/>
                </a:solidFill>
              </a:rPr>
              <a:t> 20/02 9u – 12 u (Sociaal Huis)</a:t>
            </a:r>
          </a:p>
          <a:p>
            <a:r>
              <a:rPr lang="nl-NL" sz="2000" dirty="0">
                <a:solidFill>
                  <a:srgbClr val="4A676A"/>
                </a:solidFill>
              </a:rPr>
              <a:t>S</a:t>
            </a:r>
            <a:r>
              <a:rPr lang="nl-BE" sz="2000" dirty="0" err="1">
                <a:solidFill>
                  <a:srgbClr val="4A676A"/>
                </a:solidFill>
              </a:rPr>
              <a:t>piere</a:t>
            </a:r>
            <a:r>
              <a:rPr lang="nl-BE" sz="2000" dirty="0">
                <a:solidFill>
                  <a:srgbClr val="4A676A"/>
                </a:solidFill>
              </a:rPr>
              <a:t>-Helkijn: Maandag 12/02  15u – 18u (gemeentepunt)</a:t>
            </a:r>
          </a:p>
          <a:p>
            <a:r>
              <a:rPr lang="nl-NL" sz="2000" dirty="0">
                <a:solidFill>
                  <a:srgbClr val="4A676A"/>
                </a:solidFill>
              </a:rPr>
              <a:t>Z</a:t>
            </a:r>
            <a:r>
              <a:rPr lang="nl-BE" sz="2000" dirty="0" err="1">
                <a:solidFill>
                  <a:srgbClr val="4A676A"/>
                </a:solidFill>
              </a:rPr>
              <a:t>wevegem</a:t>
            </a:r>
            <a:r>
              <a:rPr lang="nl-BE" sz="2000" dirty="0">
                <a:solidFill>
                  <a:srgbClr val="4A676A"/>
                </a:solidFill>
              </a:rPr>
              <a:t>:  Maandag 05/02 15u – 18u (gemeentepunt)</a:t>
            </a:r>
          </a:p>
          <a:p>
            <a:pPr marL="1463086" lvl="3" indent="0">
              <a:buNone/>
            </a:pPr>
            <a:r>
              <a:rPr lang="nl-NL" sz="2000" dirty="0">
                <a:solidFill>
                  <a:srgbClr val="4A676A"/>
                </a:solidFill>
              </a:rPr>
              <a:t>   D</a:t>
            </a:r>
            <a:r>
              <a:rPr lang="nl-BE" sz="2000" dirty="0" err="1">
                <a:solidFill>
                  <a:srgbClr val="4A676A"/>
                </a:solidFill>
              </a:rPr>
              <a:t>insdag</a:t>
            </a:r>
            <a:r>
              <a:rPr lang="nl-BE" sz="2000" dirty="0">
                <a:solidFill>
                  <a:srgbClr val="4A676A"/>
                </a:solidFill>
              </a:rPr>
              <a:t> 20/02  15u – 18 u (gemeentepunt)</a:t>
            </a:r>
          </a:p>
          <a:p>
            <a:pPr marL="0" indent="0">
              <a:buNone/>
            </a:pPr>
            <a:endParaRPr lang="nl-BE" dirty="0">
              <a:highlight>
                <a:srgbClr val="FFFF00"/>
              </a:highlight>
            </a:endParaRPr>
          </a:p>
        </p:txBody>
      </p:sp>
      <p:pic>
        <p:nvPicPr>
          <p:cNvPr id="4" name="Picture 2" descr="rood kruis Mark PNG 16314454 PNG">
            <a:extLst>
              <a:ext uri="{FF2B5EF4-FFF2-40B4-BE49-F238E27FC236}">
                <a16:creationId xmlns:a16="http://schemas.microsoft.com/office/drawing/2014/main" id="{93C3BAA5-FFAE-F1AD-04D6-12BC05FD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31034"/>
            <a:ext cx="7013015" cy="70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38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E147A-5289-4A35-9A1F-7EEB498A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73" y="5642869"/>
            <a:ext cx="11191511" cy="971659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400" dirty="0">
                <a:solidFill>
                  <a:srgbClr val="4A676A"/>
                </a:solidFill>
                <a:latin typeface="+mj-lt"/>
                <a:ea typeface="+mj-ea"/>
                <a:cs typeface="+mj-cs"/>
                <a:sym typeface="Helvetica Light"/>
              </a:rPr>
              <a:t>Contactgegevens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B32F6-72FE-437D-8466-C510625E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73" y="6614528"/>
            <a:ext cx="11216640" cy="753085"/>
          </a:xfrm>
        </p:spPr>
        <p:txBody>
          <a:bodyPr/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hlinkClick r:id="rId2"/>
              </a:rPr>
              <a:t>kandidaten@wmelan.be</a:t>
            </a:r>
            <a:r>
              <a:rPr lang="nl-BE" sz="3200" dirty="0"/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7324B0-73C0-4629-8061-DE4B17897AB7}"/>
              </a:ext>
            </a:extLst>
          </p:cNvPr>
          <p:cNvSpPr/>
          <p:nvPr/>
        </p:nvSpPr>
        <p:spPr>
          <a:xfrm>
            <a:off x="1022709" y="576564"/>
            <a:ext cx="96747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400" dirty="0">
                <a:solidFill>
                  <a:srgbClr val="4A676A"/>
                </a:solidFill>
                <a:latin typeface="Calibri Light" panose="020F0302020204030204"/>
                <a:ea typeface="+mj-ea"/>
                <a:cs typeface="+mj-cs"/>
              </a:rPr>
              <a:t>Inschrijven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A01F6B1-9CAC-461A-9744-CAED712476CB}"/>
              </a:ext>
            </a:extLst>
          </p:cNvPr>
          <p:cNvSpPr txBox="1"/>
          <p:nvPr/>
        </p:nvSpPr>
        <p:spPr>
          <a:xfrm>
            <a:off x="1022709" y="1827089"/>
            <a:ext cx="11619094" cy="239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987" dirty="0">
                <a:solidFill>
                  <a:srgbClr val="4A676A"/>
                </a:solidFill>
              </a:rPr>
              <a:t>Vanaf 02/01/2024  Thuis of via een openbare computer +</a:t>
            </a:r>
          </a:p>
          <a:p>
            <a:r>
              <a:rPr lang="nl-NL" sz="2987" dirty="0">
                <a:solidFill>
                  <a:srgbClr val="4A676A"/>
                </a:solidFill>
              </a:rPr>
              <a:t>WM Elan voorziet in kantoor Zwevegem 2 computers (op afspraak)</a:t>
            </a:r>
          </a:p>
          <a:p>
            <a:r>
              <a:rPr lang="nl-NL" sz="2987" dirty="0">
                <a:solidFill>
                  <a:srgbClr val="4A676A"/>
                </a:solidFill>
              </a:rPr>
              <a:t>+</a:t>
            </a:r>
          </a:p>
          <a:p>
            <a:r>
              <a:rPr lang="nl-NL" sz="2987" dirty="0">
                <a:solidFill>
                  <a:srgbClr val="4A676A"/>
                </a:solidFill>
              </a:rPr>
              <a:t>Afspraak maken via </a:t>
            </a:r>
            <a:r>
              <a:rPr lang="nl-NL" sz="2987" dirty="0">
                <a:solidFill>
                  <a:srgbClr val="4A676A"/>
                </a:solidFill>
                <a:hlinkClick r:id="rId3"/>
              </a:rPr>
              <a:t>www.wmelan.be</a:t>
            </a:r>
            <a:r>
              <a:rPr lang="nl-NL" sz="2987" dirty="0">
                <a:solidFill>
                  <a:srgbClr val="4A676A"/>
                </a:solidFill>
              </a:rPr>
              <a:t>  (</a:t>
            </a:r>
            <a:r>
              <a:rPr lang="nl-NL" sz="2987" dirty="0" err="1">
                <a:solidFill>
                  <a:srgbClr val="4A676A"/>
                </a:solidFill>
              </a:rPr>
              <a:t>Zwe</a:t>
            </a:r>
            <a:r>
              <a:rPr lang="nl-NL" sz="2987" dirty="0">
                <a:solidFill>
                  <a:srgbClr val="4A676A"/>
                </a:solidFill>
              </a:rPr>
              <a:t> + </a:t>
            </a:r>
            <a:r>
              <a:rPr lang="nl-NL" sz="2987" dirty="0" err="1">
                <a:solidFill>
                  <a:srgbClr val="4A676A"/>
                </a:solidFill>
              </a:rPr>
              <a:t>Ku</a:t>
            </a:r>
            <a:r>
              <a:rPr lang="nl-NL" sz="2987" dirty="0">
                <a:solidFill>
                  <a:srgbClr val="4A676A"/>
                </a:solidFill>
              </a:rPr>
              <a:t>)</a:t>
            </a:r>
          </a:p>
          <a:p>
            <a:endParaRPr lang="nl-NL" sz="2987" dirty="0">
              <a:solidFill>
                <a:srgbClr val="4A6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5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EA388-3F83-0DC1-0D67-1E4D2D33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Zuid-West-Vlaanderen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6D65D8-D14B-B19C-C8D8-2227E4A8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055957"/>
            <a:ext cx="5502275" cy="957141"/>
          </a:xfrm>
        </p:spPr>
        <p:txBody>
          <a:bodyPr>
            <a:normAutofit/>
          </a:bodyPr>
          <a:lstStyle/>
          <a:p>
            <a:r>
              <a:rPr lang="nl-NL" sz="4000" dirty="0"/>
              <a:t>WM !</a:t>
            </a:r>
            <a:r>
              <a:rPr lang="nl-NL" sz="4000" dirty="0" err="1"/>
              <a:t>Mpuls</a:t>
            </a:r>
            <a:endParaRPr lang="nl-BE" sz="4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BD6871-2DA0-7161-1795-BFA60B62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768" y="3013098"/>
            <a:ext cx="5502275" cy="5240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Menen </a:t>
            </a:r>
          </a:p>
          <a:p>
            <a:pPr marL="0" indent="0" algn="ctr">
              <a:buNone/>
            </a:pPr>
            <a:r>
              <a:rPr lang="nl-NL" dirty="0"/>
              <a:t>Wervik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E6F7E3-2741-7E3A-8EBC-EA401FA7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677" y="2055957"/>
            <a:ext cx="5529262" cy="957141"/>
          </a:xfrm>
        </p:spPr>
        <p:txBody>
          <a:bodyPr>
            <a:normAutofit/>
          </a:bodyPr>
          <a:lstStyle/>
          <a:p>
            <a:r>
              <a:rPr lang="nl-NL" sz="4000" dirty="0"/>
              <a:t>SW+</a:t>
            </a:r>
            <a:endParaRPr lang="nl-BE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A301F6-2CBD-D4F0-5F59-58734AAE2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5729" y="3013098"/>
            <a:ext cx="5529262" cy="5240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Kortrijk </a:t>
            </a:r>
          </a:p>
          <a:p>
            <a:pPr marL="0" indent="0" algn="ctr">
              <a:buNone/>
            </a:pPr>
            <a:r>
              <a:rPr lang="nl-NL" dirty="0"/>
              <a:t>Wevelgem 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6886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96722-ED27-EA91-A13B-798B12CE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455714"/>
            <a:ext cx="11099800" cy="1794608"/>
          </a:xfrm>
        </p:spPr>
        <p:txBody>
          <a:bodyPr/>
          <a:lstStyle/>
          <a:p>
            <a:pPr algn="ctr"/>
            <a:r>
              <a:rPr lang="nl-NL" dirty="0"/>
              <a:t>Woonmaatschappijen?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98672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7F328-C4EA-1CB6-AE67-6152AF3C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Woonmaatschappij 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C224CE-0773-B71C-E51A-5F8FB525C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woonactor per gemeente </a:t>
            </a:r>
          </a:p>
          <a:p>
            <a:r>
              <a:rPr lang="nl-NL" dirty="0"/>
              <a:t>1 wachtlijst (</a:t>
            </a:r>
            <a:r>
              <a:rPr lang="nl-NL" b="1" dirty="0"/>
              <a:t>C</a:t>
            </a:r>
            <a:r>
              <a:rPr lang="nl-NL" dirty="0"/>
              <a:t>entraal </a:t>
            </a:r>
            <a:r>
              <a:rPr lang="nl-NL" b="1" dirty="0" err="1"/>
              <a:t>I</a:t>
            </a:r>
            <a:r>
              <a:rPr lang="nl-NL" dirty="0" err="1"/>
              <a:t>nschrijvings</a:t>
            </a:r>
            <a:r>
              <a:rPr lang="nl-NL" b="1" dirty="0" err="1"/>
              <a:t>R</a:t>
            </a:r>
            <a:r>
              <a:rPr lang="nl-NL" dirty="0" err="1"/>
              <a:t>egister</a:t>
            </a:r>
            <a:r>
              <a:rPr lang="nl-NL" dirty="0"/>
              <a:t>) </a:t>
            </a:r>
          </a:p>
          <a:p>
            <a:r>
              <a:rPr lang="nl-NL" dirty="0"/>
              <a:t>1 patrimonium </a:t>
            </a:r>
          </a:p>
          <a:p>
            <a:pPr lvl="1"/>
            <a:r>
              <a:rPr lang="nl-NL" dirty="0"/>
              <a:t>Eigen woningen (‘ex SHM-woningen’) </a:t>
            </a:r>
          </a:p>
          <a:p>
            <a:pPr lvl="1"/>
            <a:r>
              <a:rPr lang="nl-NL" dirty="0"/>
              <a:t>Ingehuurde woningen (‘ex SVK-woningen’) </a:t>
            </a:r>
          </a:p>
          <a:p>
            <a:pPr lvl="1"/>
            <a:endParaRPr lang="nl-NL" dirty="0"/>
          </a:p>
          <a:p>
            <a:pPr marL="444500" lvl="1" indent="0">
              <a:buNone/>
            </a:pPr>
            <a:r>
              <a:rPr lang="nl-NL" b="1" dirty="0"/>
              <a:t>Nieuwe regelgeving, onder andere over de toewijzingsregels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16112603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VUS">
      <a:dk1>
        <a:sysClr val="windowText" lastClr="000000"/>
      </a:dk1>
      <a:lt1>
        <a:sysClr val="window" lastClr="FFFFFF"/>
      </a:lt1>
      <a:dk2>
        <a:srgbClr val="322B7D"/>
      </a:dk2>
      <a:lt2>
        <a:srgbClr val="E7E6E6"/>
      </a:lt2>
      <a:accent1>
        <a:srgbClr val="322B7D"/>
      </a:accent1>
      <a:accent2>
        <a:srgbClr val="E94571"/>
      </a:accent2>
      <a:accent3>
        <a:srgbClr val="CCCADE"/>
      </a:accent3>
      <a:accent4>
        <a:srgbClr val="A5A5A5"/>
      </a:accent4>
      <a:accent5>
        <a:srgbClr val="EAE9F2"/>
      </a:accent5>
      <a:accent6>
        <a:srgbClr val="FDECF1"/>
      </a:accent6>
      <a:hlink>
        <a:srgbClr val="E94571"/>
      </a:hlink>
      <a:folHlink>
        <a:srgbClr val="CCCADE"/>
      </a:folHlink>
    </a:clrScheme>
    <a:fontScheme name="VIVUS">
      <a:majorFont>
        <a:latin typeface="Nunito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4ED838D8B6419DD1EC19D0FA81B0" ma:contentTypeVersion="15" ma:contentTypeDescription="Een nieuw document maken." ma:contentTypeScope="" ma:versionID="67cd4a057d43aa672d1cbe56d7c609b3">
  <xsd:schema xmlns:xsd="http://www.w3.org/2001/XMLSchema" xmlns:xs="http://www.w3.org/2001/XMLSchema" xmlns:p="http://schemas.microsoft.com/office/2006/metadata/properties" xmlns:ns2="fd582d66-3cf6-42cc-b117-652322dcc811" xmlns:ns3="87081af4-f34b-417d-92e4-66c5d6467a7d" targetNamespace="http://schemas.microsoft.com/office/2006/metadata/properties" ma:root="true" ma:fieldsID="6d2957b5a79e4628ba19b699a44eac4f" ns2:_="" ns3:_="">
    <xsd:import namespace="fd582d66-3cf6-42cc-b117-652322dcc811"/>
    <xsd:import namespace="87081af4-f34b-417d-92e4-66c5d6467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82d66-3cf6-42cc-b117-652322dcc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fd45ee95-5268-48ab-ae6c-85fa015fc9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1af4-f34b-417d-92e4-66c5d6467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73cd5e9-0ecb-484b-9b4c-a07eaff6840a}" ma:internalName="TaxCatchAll" ma:showField="CatchAllData" ma:web="87081af4-f34b-417d-92e4-66c5d6467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582d66-3cf6-42cc-b117-652322dcc811">
      <Terms xmlns="http://schemas.microsoft.com/office/infopath/2007/PartnerControls"/>
    </lcf76f155ced4ddcb4097134ff3c332f>
    <TaxCatchAll xmlns="87081af4-f34b-417d-92e4-66c5d6467a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E6CAD-F978-4AF0-8B64-974ABBC6A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82d66-3cf6-42cc-b117-652322dcc811"/>
    <ds:schemaRef ds:uri="87081af4-f34b-417d-92e4-66c5d6467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6CF7B-F179-4E45-975A-14DF9257BDE6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fd582d66-3cf6-42cc-b117-652322dcc811"/>
    <ds:schemaRef ds:uri="http://www.w3.org/XML/1998/namespace"/>
    <ds:schemaRef ds:uri="http://schemas.openxmlformats.org/package/2006/metadata/core-properties"/>
    <ds:schemaRef ds:uri="87081af4-f34b-417d-92e4-66c5d6467a7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E61E59-6CB9-4E06-A536-C01436881D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2468</Words>
  <Application>Microsoft Office PowerPoint</Application>
  <PresentationFormat>Aangepast</PresentationFormat>
  <Paragraphs>389</Paragraphs>
  <Slides>68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4</vt:i4>
      </vt:variant>
      <vt:variant>
        <vt:lpstr>Diatitels</vt:lpstr>
      </vt:variant>
      <vt:variant>
        <vt:i4>68</vt:i4>
      </vt:variant>
    </vt:vector>
  </HeadingPairs>
  <TitlesOfParts>
    <vt:vector size="82" baseType="lpstr">
      <vt:lpstr>Arial</vt:lpstr>
      <vt:lpstr>Calibri</vt:lpstr>
      <vt:lpstr>Calibri Light</vt:lpstr>
      <vt:lpstr>Helvetica</vt:lpstr>
      <vt:lpstr>Helvetica Light</vt:lpstr>
      <vt:lpstr>Helvetica Neue</vt:lpstr>
      <vt:lpstr>Nunito</vt:lpstr>
      <vt:lpstr>Nunito ExtraBold</vt:lpstr>
      <vt:lpstr>Poppins</vt:lpstr>
      <vt:lpstr>Wingdings</vt:lpstr>
      <vt:lpstr>White</vt:lpstr>
      <vt:lpstr>Aangepast ontwerp</vt:lpstr>
      <vt:lpstr>Office Theme</vt:lpstr>
      <vt:lpstr>Kantoorthema</vt:lpstr>
      <vt:lpstr>Welkom!  Graag plaatsnemen op de eerste rijen. Bedankt!  </vt:lpstr>
      <vt:lpstr>Regionaal infomoment Woonmaatschappijen Zuid-West-Vlaanderen </vt:lpstr>
      <vt:lpstr>Programma </vt:lpstr>
      <vt:lpstr>Programma </vt:lpstr>
      <vt:lpstr>De nieuwe woonmaatschappijen</vt:lpstr>
      <vt:lpstr>Zuid-West-Vlaanderen</vt:lpstr>
      <vt:lpstr>Zuid-West-Vlaanderen</vt:lpstr>
      <vt:lpstr>Woonmaatschappijen? </vt:lpstr>
      <vt:lpstr>Woonmaatschappij </vt:lpstr>
      <vt:lpstr>Nieuwe toewijzingsregels</vt:lpstr>
      <vt:lpstr>PowerPoint-presentatie</vt:lpstr>
      <vt:lpstr>Pijler 1: standaardtoewijzingen </vt:lpstr>
      <vt:lpstr>Pijler 2: versnelde toewijzingen </vt:lpstr>
      <vt:lpstr>Versnelde toewijzingen </vt:lpstr>
      <vt:lpstr>Pijler 3: Specifieke doelgroepen </vt:lpstr>
      <vt:lpstr>Pijler 4: Interne mutaties of bijzondere toewijzingsregels </vt:lpstr>
      <vt:lpstr>Programma </vt:lpstr>
      <vt:lpstr>De versnelde toewijzingen</vt:lpstr>
      <vt:lpstr>Versnelde toewijzingen </vt:lpstr>
      <vt:lpstr>PowerPoint-presentatie</vt:lpstr>
      <vt:lpstr>Nieuw puntensysteem</vt:lpstr>
      <vt:lpstr>1A: Woonnood – basis </vt:lpstr>
      <vt:lpstr>1B: Woonnood </vt:lpstr>
      <vt:lpstr>2. Ondersteunend professioneel netwerk </vt:lpstr>
      <vt:lpstr>3. Actueel besteedbaar inkomen</vt:lpstr>
      <vt:lpstr>4. Chronologie </vt:lpstr>
      <vt:lpstr>  Hoe versnelde toewijzing aanvragen? </vt:lpstr>
      <vt:lpstr>Versnelde toewijzingen</vt:lpstr>
      <vt:lpstr>Programma </vt:lpstr>
      <vt:lpstr>Inschrijving via het CIR  </vt:lpstr>
      <vt:lpstr>Inschrijving via het CIR </vt:lpstr>
      <vt:lpstr>Inschrijven via het CIR </vt:lpstr>
      <vt:lpstr>Inschrijving via het CIR  </vt:lpstr>
      <vt:lpstr>Inschrijving via het CIR </vt:lpstr>
      <vt:lpstr>Inschrijving via het CIR </vt:lpstr>
      <vt:lpstr>Middelentoets </vt:lpstr>
      <vt:lpstr>Middelentoets</vt:lpstr>
      <vt:lpstr>Actualisatie  </vt:lpstr>
      <vt:lpstr>Actualisatie </vt:lpstr>
      <vt:lpstr>Valideren of bewijzen aanleveren</vt:lpstr>
      <vt:lpstr>Daarna jaarlijkse actualisatie </vt:lpstr>
      <vt:lpstr>Programma </vt:lpstr>
      <vt:lpstr>PowerPoint-presentatie</vt:lpstr>
      <vt:lpstr>Lokale binding </vt:lpstr>
      <vt:lpstr>Doelgroepen</vt:lpstr>
      <vt:lpstr>Inschrijvingen</vt:lpstr>
      <vt:lpstr>Actualisatie</vt:lpstr>
      <vt:lpstr>PowerPoint-presentatie</vt:lpstr>
      <vt:lpstr>Anzegem, Deerlijk, Dentergem, Lendelede, Harelbeke, Oostrozebeke, Waregem, Wielsbeke</vt:lpstr>
      <vt:lpstr>Lokaal toewijzingsreglement</vt:lpstr>
      <vt:lpstr>Lokaal toewijzingsreglement</vt:lpstr>
      <vt:lpstr>Huishoudelijk reglement versnelde toewijzing</vt:lpstr>
      <vt:lpstr>Inschrijvingen &amp; actualisatie 2024</vt:lpstr>
      <vt:lpstr>Heeft de kandidaat hulp nodig?</vt:lpstr>
      <vt:lpstr>Contact woonregio’s</vt:lpstr>
      <vt:lpstr>PowerPoint-presentatie</vt:lpstr>
      <vt:lpstr>Toewijzingsraad</vt:lpstr>
      <vt:lpstr>Toewijzingsraad</vt:lpstr>
      <vt:lpstr>VOORSTEL Lokale binding </vt:lpstr>
      <vt:lpstr>VOORSTEL Doelgroepen </vt:lpstr>
      <vt:lpstr>VOORSTEL Doelgroepen </vt:lpstr>
      <vt:lpstr>Inschrijvingen </vt:lpstr>
      <vt:lpstr>Actualisatie</vt:lpstr>
      <vt:lpstr>PowerPoint-presentatie</vt:lpstr>
      <vt:lpstr>WERKINGSGEBIED </vt:lpstr>
      <vt:lpstr>Intern huurreglement </vt:lpstr>
      <vt:lpstr>Actualisatie 2024 </vt:lpstr>
      <vt:lpstr>Contactgegevens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Tanghe</dc:creator>
  <cp:lastModifiedBy>Mauranne Debosschere</cp:lastModifiedBy>
  <cp:revision>30</cp:revision>
  <dcterms:modified xsi:type="dcterms:W3CDTF">2023-12-20T08:26:03Z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0x0101000E4C4ED838D8B6419DD1EC19D0FA81B0</vt:lpwstr>
  </property>
  <property fmtid="{D5CDD505-2E9C-101B-9397-08002B2CF9AE}" pid="3" name="MediaServiceImageTags">
    <vt:lpwstr/>
  </property>
</Properties>
</file>