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7" r:id="rId3"/>
    <p:sldId id="258" r:id="rId4"/>
    <p:sldId id="275" r:id="rId5"/>
    <p:sldId id="273" r:id="rId6"/>
    <p:sldId id="265" r:id="rId7"/>
    <p:sldId id="272" r:id="rId8"/>
  </p:sldIdLst>
  <p:sldSz cx="12192000" cy="6858000"/>
  <p:notesSz cx="9926638" cy="6797675"/>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zoh Charlotte  Parmentier" initials="ACP" lastIdx="1" clrIdx="0">
    <p:extLst>
      <p:ext uri="{19B8F6BF-5375-455C-9EA6-DF929625EA0E}">
        <p15:presenceInfo xmlns:p15="http://schemas.microsoft.com/office/powerpoint/2012/main" userId="S-1-5-21-3252026253-4042220898-2521197754-77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39" autoAdjust="0"/>
    <p:restoredTop sz="75754" autoAdjust="0"/>
  </p:normalViewPr>
  <p:slideViewPr>
    <p:cSldViewPr snapToGrid="0">
      <p:cViewPr varScale="1">
        <p:scale>
          <a:sx n="87" d="100"/>
          <a:sy n="87" d="100"/>
        </p:scale>
        <p:origin x="11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BD947F1A-3BF9-4F1A-BFCF-0E49A1DA8C4A}" type="datetimeFigureOut">
              <a:rPr lang="nl-BE" smtClean="0"/>
              <a:t>21/11/2023</a:t>
            </a:fld>
            <a:endParaRPr lang="nl-BE"/>
          </a:p>
        </p:txBody>
      </p:sp>
      <p:sp>
        <p:nvSpPr>
          <p:cNvPr id="4" name="Tijdelijke aanduiding voor voettekst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nl-BE"/>
          </a:p>
        </p:txBody>
      </p:sp>
      <p:sp>
        <p:nvSpPr>
          <p:cNvPr id="5" name="Tijdelijke aanduiding voor dianummer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FDBB5579-EF48-4F96-A415-21A44506216A}" type="slidenum">
              <a:rPr lang="nl-BE" smtClean="0"/>
              <a:t>‹nr.›</a:t>
            </a:fld>
            <a:endParaRPr lang="nl-BE"/>
          </a:p>
        </p:txBody>
      </p:sp>
    </p:spTree>
    <p:extLst>
      <p:ext uri="{BB962C8B-B14F-4D97-AF65-F5344CB8AC3E}">
        <p14:creationId xmlns:p14="http://schemas.microsoft.com/office/powerpoint/2010/main" val="76327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13DDA3AE-E556-487B-B73F-CA3CC1E2FE9C}" type="datetimeFigureOut">
              <a:rPr lang="nl-BE" smtClean="0"/>
              <a:t>21/11/2023</a:t>
            </a:fld>
            <a:endParaRPr lang="nl-BE"/>
          </a:p>
        </p:txBody>
      </p:sp>
      <p:sp>
        <p:nvSpPr>
          <p:cNvPr id="4" name="Tijdelijke aanduiding voor dia-afbeelding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60DFE9AD-99ED-478A-913D-8A71F3EF52D4}" type="slidenum">
              <a:rPr lang="nl-BE" smtClean="0"/>
              <a:t>‹nr.›</a:t>
            </a:fld>
            <a:endParaRPr lang="nl-BE"/>
          </a:p>
        </p:txBody>
      </p:sp>
    </p:spTree>
    <p:extLst>
      <p:ext uri="{BB962C8B-B14F-4D97-AF65-F5344CB8AC3E}">
        <p14:creationId xmlns:p14="http://schemas.microsoft.com/office/powerpoint/2010/main" val="219013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smtClean="0"/>
              <a:t>Woonmaatschappijen</a:t>
            </a:r>
            <a:endParaRPr lang="nl-BE" dirty="0"/>
          </a:p>
        </p:txBody>
      </p:sp>
      <p:sp>
        <p:nvSpPr>
          <p:cNvPr id="4" name="Tijdelijke aanduiding voor dianummer 3"/>
          <p:cNvSpPr>
            <a:spLocks noGrp="1"/>
          </p:cNvSpPr>
          <p:nvPr>
            <p:ph type="sldNum" sz="quarter" idx="10"/>
          </p:nvPr>
        </p:nvSpPr>
        <p:spPr/>
        <p:txBody>
          <a:bodyPr/>
          <a:lstStyle/>
          <a:p>
            <a:fld id="{60DFE9AD-99ED-478A-913D-8A71F3EF52D4}" type="slidenum">
              <a:rPr lang="nl-BE" smtClean="0"/>
              <a:t>1</a:t>
            </a:fld>
            <a:endParaRPr lang="nl-BE"/>
          </a:p>
        </p:txBody>
      </p:sp>
    </p:spTree>
    <p:extLst>
      <p:ext uri="{BB962C8B-B14F-4D97-AF65-F5344CB8AC3E}">
        <p14:creationId xmlns:p14="http://schemas.microsoft.com/office/powerpoint/2010/main" val="1216578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60DFE9AD-99ED-478A-913D-8A71F3EF52D4}" type="slidenum">
              <a:rPr lang="nl-BE" smtClean="0"/>
              <a:t>2</a:t>
            </a:fld>
            <a:endParaRPr lang="nl-BE"/>
          </a:p>
        </p:txBody>
      </p:sp>
    </p:spTree>
    <p:extLst>
      <p:ext uri="{BB962C8B-B14F-4D97-AF65-F5344CB8AC3E}">
        <p14:creationId xmlns:p14="http://schemas.microsoft.com/office/powerpoint/2010/main" val="786480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r>
              <a:rPr lang="nl-BE" dirty="0"/>
              <a:t>Licht; moeten geholpen worden in de reguliere</a:t>
            </a:r>
            <a:r>
              <a:rPr lang="nl-BE" baseline="0" dirty="0"/>
              <a:t> HV of geen psychische zorg. We gaan ervan uit dat zij zelf kunnen beslissen </a:t>
            </a:r>
            <a:endParaRPr lang="nl-BE" dirty="0"/>
          </a:p>
          <a:p>
            <a:pPr marL="228600" indent="-228600">
              <a:buAutoNum type="arabicPeriod"/>
            </a:pPr>
            <a:r>
              <a:rPr lang="nl-BE" dirty="0"/>
              <a:t>Misbruikende: gebruiken hulpverlening, wanneer verwachtingen</a:t>
            </a:r>
            <a:r>
              <a:rPr lang="nl-BE" baseline="0" dirty="0"/>
              <a:t> niet uitkomen, is het de schuld </a:t>
            </a:r>
            <a:r>
              <a:rPr lang="nl-BE" baseline="0" dirty="0" err="1"/>
              <a:t>vd</a:t>
            </a:r>
            <a:r>
              <a:rPr lang="nl-BE" baseline="0" dirty="0"/>
              <a:t> HV</a:t>
            </a:r>
          </a:p>
          <a:p>
            <a:pPr marL="228600" indent="-228600">
              <a:buAutoNum type="arabicPeriod"/>
            </a:pPr>
            <a:r>
              <a:rPr lang="nl-BE" baseline="0" dirty="0"/>
              <a:t>Afhankelijk: kunnen nog passiever worden door zaken in eigen handen te nemen. Stimuleren om zelf verantwoordelijkheden op te nemen. Niet aan het lot overlaten, maar als gelijkwaardige aanspreken. Samen nadenken hoe die persoon zelf zaken in handen kan nemen</a:t>
            </a:r>
          </a:p>
          <a:p>
            <a:pPr marL="228600" indent="-228600">
              <a:buAutoNum type="arabicPeriod"/>
            </a:pPr>
            <a:r>
              <a:rPr lang="nl-BE" baseline="0" dirty="0"/>
              <a:t>Niet langer dan nodig: wanneer iemand zelf iets kan, moet je stoppen dat van hem overnemen</a:t>
            </a:r>
            <a:endParaRPr lang="nl-BE" dirty="0"/>
          </a:p>
          <a:p>
            <a:endParaRPr lang="nl-BE" dirty="0"/>
          </a:p>
        </p:txBody>
      </p:sp>
      <p:sp>
        <p:nvSpPr>
          <p:cNvPr id="4" name="Tijdelijke aanduiding voor dianummer 3"/>
          <p:cNvSpPr>
            <a:spLocks noGrp="1"/>
          </p:cNvSpPr>
          <p:nvPr>
            <p:ph type="sldNum" sz="quarter" idx="10"/>
          </p:nvPr>
        </p:nvSpPr>
        <p:spPr/>
        <p:txBody>
          <a:bodyPr/>
          <a:lstStyle/>
          <a:p>
            <a:fld id="{60DFE9AD-99ED-478A-913D-8A71F3EF52D4}" type="slidenum">
              <a:rPr lang="nl-BE" smtClean="0"/>
              <a:t>4</a:t>
            </a:fld>
            <a:endParaRPr lang="nl-BE"/>
          </a:p>
        </p:txBody>
      </p:sp>
    </p:spTree>
    <p:extLst>
      <p:ext uri="{BB962C8B-B14F-4D97-AF65-F5344CB8AC3E}">
        <p14:creationId xmlns:p14="http://schemas.microsoft.com/office/powerpoint/2010/main" val="496459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DFE9AD-99ED-478A-913D-8A71F3EF52D4}" type="slidenum">
              <a:rPr kumimoji="0" lang="nl-B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l-B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7199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F1D8C6A3-D4D9-4326-A93D-E111BA189BBD}" type="datetimeFigureOut">
              <a:rPr lang="nl-BE" smtClean="0"/>
              <a:t>21/11/2023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2551347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F1D8C6A3-D4D9-4326-A93D-E111BA189BBD}" type="datetimeFigureOut">
              <a:rPr lang="nl-BE" smtClean="0"/>
              <a:t>21/11/2023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3940678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F1D8C6A3-D4D9-4326-A93D-E111BA189BBD}" type="datetimeFigureOut">
              <a:rPr lang="nl-BE" smtClean="0"/>
              <a:t>21/11/2023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7AF9047-B434-4ED3-95D8-50C5D170AB36}" type="slidenum">
              <a:rPr lang="nl-BE" smtClean="0"/>
              <a:t>‹nr.›</a:t>
            </a:fld>
            <a:endParaRPr lang="nl-B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37706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F1D8C6A3-D4D9-4326-A93D-E111BA189BBD}" type="datetimeFigureOut">
              <a:rPr lang="nl-BE" smtClean="0"/>
              <a:t>21/11/2023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3829081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F1D8C6A3-D4D9-4326-A93D-E111BA189BBD}" type="datetimeFigureOut">
              <a:rPr lang="nl-BE" smtClean="0"/>
              <a:t>21/11/2023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7AF9047-B434-4ED3-95D8-50C5D170AB36}" type="slidenum">
              <a:rPr lang="nl-BE" smtClean="0"/>
              <a:t>‹nr.›</a:t>
            </a:fld>
            <a:endParaRPr lang="nl-B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656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F1D8C6A3-D4D9-4326-A93D-E111BA189BBD}" type="datetimeFigureOut">
              <a:rPr lang="nl-BE" smtClean="0"/>
              <a:t>21/11/2023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3604211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1D8C6A3-D4D9-4326-A93D-E111BA189BBD}" type="datetimeFigureOut">
              <a:rPr lang="nl-BE" smtClean="0"/>
              <a:t>21/11/2023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150060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1D8C6A3-D4D9-4326-A93D-E111BA189BBD}" type="datetimeFigureOut">
              <a:rPr lang="nl-BE" smtClean="0"/>
              <a:t>21/11/2023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3438707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1D8C6A3-D4D9-4326-A93D-E111BA189BBD}" type="datetimeFigureOut">
              <a:rPr lang="nl-BE" smtClean="0"/>
              <a:t>21/11/2023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363264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F1D8C6A3-D4D9-4326-A93D-E111BA189BBD}" type="datetimeFigureOut">
              <a:rPr lang="nl-BE" smtClean="0"/>
              <a:t>21/11/2023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1839988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F1D8C6A3-D4D9-4326-A93D-E111BA189BBD}" type="datetimeFigureOut">
              <a:rPr lang="nl-BE" smtClean="0"/>
              <a:t>21/11/2023</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1859825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1D8C6A3-D4D9-4326-A93D-E111BA189BBD}" type="datetimeFigureOut">
              <a:rPr lang="nl-BE" smtClean="0"/>
              <a:t>21/11/2023</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4099525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F1D8C6A3-D4D9-4326-A93D-E111BA189BBD}" type="datetimeFigureOut">
              <a:rPr lang="nl-BE" smtClean="0"/>
              <a:t>21/11/2023</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1936631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D8C6A3-D4D9-4326-A93D-E111BA189BBD}" type="datetimeFigureOut">
              <a:rPr lang="nl-BE" smtClean="0"/>
              <a:t>21/11/2023</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319117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F1D8C6A3-D4D9-4326-A93D-E111BA189BBD}" type="datetimeFigureOut">
              <a:rPr lang="nl-BE" smtClean="0"/>
              <a:t>21/11/2023</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3980129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F1D8C6A3-D4D9-4326-A93D-E111BA189BBD}" type="datetimeFigureOut">
              <a:rPr lang="nl-BE" smtClean="0"/>
              <a:t>21/11/2023</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77AF9047-B434-4ED3-95D8-50C5D170AB36}" type="slidenum">
              <a:rPr lang="nl-BE" smtClean="0"/>
              <a:t>‹nr.›</a:t>
            </a:fld>
            <a:endParaRPr lang="nl-BE"/>
          </a:p>
        </p:txBody>
      </p:sp>
    </p:spTree>
    <p:extLst>
      <p:ext uri="{BB962C8B-B14F-4D97-AF65-F5344CB8AC3E}">
        <p14:creationId xmlns:p14="http://schemas.microsoft.com/office/powerpoint/2010/main" val="239555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1D8C6A3-D4D9-4326-A93D-E111BA189BBD}" type="datetimeFigureOut">
              <a:rPr lang="nl-BE" smtClean="0"/>
              <a:t>21/11/2023</a:t>
            </a:fld>
            <a:endParaRPr lang="nl-B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7AF9047-B434-4ED3-95D8-50C5D170AB36}" type="slidenum">
              <a:rPr lang="nl-BE" smtClean="0"/>
              <a:t>‹nr.›</a:t>
            </a:fld>
            <a:endParaRPr lang="nl-BE"/>
          </a:p>
        </p:txBody>
      </p:sp>
    </p:spTree>
    <p:extLst>
      <p:ext uri="{BB962C8B-B14F-4D97-AF65-F5344CB8AC3E}">
        <p14:creationId xmlns:p14="http://schemas.microsoft.com/office/powerpoint/2010/main" val="1812727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Charlotte.parmentier@anzoh.b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472004" y="5454787"/>
            <a:ext cx="11365320" cy="1655762"/>
          </a:xfrm>
        </p:spPr>
        <p:txBody>
          <a:bodyPr>
            <a:normAutofit/>
          </a:bodyPr>
          <a:lstStyle/>
          <a:p>
            <a:pPr algn="ctr"/>
            <a:r>
              <a:rPr lang="nl-BE" sz="2800" dirty="0">
                <a:solidFill>
                  <a:schemeClr val="tx1"/>
                </a:solidFill>
              </a:rPr>
              <a:t>Aanklampende zorg voor </a:t>
            </a:r>
            <a:r>
              <a:rPr lang="nl-BE" sz="2800" dirty="0" err="1">
                <a:solidFill>
                  <a:schemeClr val="tx1"/>
                </a:solidFill>
              </a:rPr>
              <a:t>zorgmijders</a:t>
            </a:r>
            <a:r>
              <a:rPr lang="nl-BE" sz="2800" dirty="0">
                <a:solidFill>
                  <a:schemeClr val="tx1"/>
                </a:solidFill>
              </a:rPr>
              <a:t> met een (vermoeden van) psychische kwetsbaarheid die sociaal huren </a:t>
            </a:r>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72384" y="137266"/>
            <a:ext cx="6047232" cy="4645152"/>
          </a:xfrm>
          <a:prstGeom prst="rect">
            <a:avLst/>
          </a:prstGeom>
        </p:spPr>
      </p:pic>
    </p:spTree>
    <p:extLst>
      <p:ext uri="{BB962C8B-B14F-4D97-AF65-F5344CB8AC3E}">
        <p14:creationId xmlns:p14="http://schemas.microsoft.com/office/powerpoint/2010/main" val="3201968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Situering</a:t>
            </a:r>
          </a:p>
        </p:txBody>
      </p:sp>
      <p:sp>
        <p:nvSpPr>
          <p:cNvPr id="3" name="Tijdelijke aanduiding voor inhoud 2"/>
          <p:cNvSpPr>
            <a:spLocks noGrp="1"/>
          </p:cNvSpPr>
          <p:nvPr>
            <p:ph idx="1"/>
          </p:nvPr>
        </p:nvSpPr>
        <p:spPr>
          <a:xfrm>
            <a:off x="677334" y="1568307"/>
            <a:ext cx="8596668" cy="3880773"/>
          </a:xfrm>
        </p:spPr>
        <p:txBody>
          <a:bodyPr/>
          <a:lstStyle/>
          <a:p>
            <a:r>
              <a:rPr lang="nl-BE" dirty="0"/>
              <a:t>Project ontstaan vanuit netwerk GGZ regio Zuid-West-Vlaanderen</a:t>
            </a:r>
          </a:p>
          <a:p>
            <a:r>
              <a:rPr lang="nl-BE" dirty="0"/>
              <a:t>Inrichtende macht: Groep zorg H. Familie, SV De Bolster</a:t>
            </a:r>
          </a:p>
          <a:p>
            <a:r>
              <a:rPr lang="nl-BE" dirty="0"/>
              <a:t>Mei 2018 – eind </a:t>
            </a:r>
            <a:r>
              <a:rPr lang="nl-BE" dirty="0" smtClean="0"/>
              <a:t>2020</a:t>
            </a:r>
            <a:endParaRPr lang="nl-BE" dirty="0"/>
          </a:p>
          <a:p>
            <a:pPr lvl="1"/>
            <a:r>
              <a:rPr lang="nl-BE" dirty="0"/>
              <a:t>Verlenging tot eind </a:t>
            </a:r>
            <a:r>
              <a:rPr lang="nl-BE" dirty="0" smtClean="0"/>
              <a:t>2023</a:t>
            </a:r>
            <a:endParaRPr lang="nl-BE" dirty="0"/>
          </a:p>
          <a:p>
            <a:r>
              <a:rPr lang="nl-BE" dirty="0"/>
              <a:t>Werkgebied: </a:t>
            </a:r>
            <a:r>
              <a:rPr lang="nl-BE" dirty="0" smtClean="0"/>
              <a:t>Zuid-West-Vlaanderen</a:t>
            </a:r>
            <a:endParaRPr lang="nl-BE" dirty="0"/>
          </a:p>
          <a:p>
            <a:r>
              <a:rPr lang="nl-BE" dirty="0" smtClean="0"/>
              <a:t>Brug tussen sociale huur en GGZ</a:t>
            </a:r>
          </a:p>
          <a:p>
            <a:pPr lvl="1"/>
            <a:r>
              <a:rPr lang="nl-BE" dirty="0" smtClean="0"/>
              <a:t>Samenwerking met Preventieve woonbegeleiding CAW</a:t>
            </a:r>
          </a:p>
          <a:p>
            <a:pPr lvl="2"/>
            <a:r>
              <a:rPr lang="nl-BE" dirty="0" smtClean="0"/>
              <a:t>Centraal aanmeldingspunt voor alle vragen rond woonproblemen</a:t>
            </a:r>
          </a:p>
          <a:p>
            <a:pPr lvl="2"/>
            <a:r>
              <a:rPr lang="nl-BE" dirty="0" smtClean="0"/>
              <a:t>Mogelijkheid tot duo-begeleiding</a:t>
            </a:r>
          </a:p>
          <a:p>
            <a:r>
              <a:rPr lang="nl-BE" dirty="0" smtClean="0"/>
              <a:t>Inzetten op versterken kennis GGZ-thema’s bij sociale huurpartners </a:t>
            </a:r>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8721" y="5354856"/>
            <a:ext cx="1787438" cy="1373012"/>
          </a:xfrm>
          <a:prstGeom prst="rect">
            <a:avLst/>
          </a:prstGeom>
        </p:spPr>
      </p:pic>
    </p:spTree>
    <p:extLst>
      <p:ext uri="{BB962C8B-B14F-4D97-AF65-F5344CB8AC3E}">
        <p14:creationId xmlns:p14="http://schemas.microsoft.com/office/powerpoint/2010/main" val="3929067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20436"/>
          </a:xfrm>
        </p:spPr>
        <p:txBody>
          <a:bodyPr/>
          <a:lstStyle/>
          <a:p>
            <a:r>
              <a:rPr lang="nl-BE" dirty="0"/>
              <a:t>Doelgroep aanklampende zorg </a:t>
            </a:r>
          </a:p>
        </p:txBody>
      </p:sp>
      <p:sp>
        <p:nvSpPr>
          <p:cNvPr id="3" name="Tijdelijke aanduiding voor inhoud 2"/>
          <p:cNvSpPr>
            <a:spLocks noGrp="1"/>
          </p:cNvSpPr>
          <p:nvPr>
            <p:ph idx="1"/>
          </p:nvPr>
        </p:nvSpPr>
        <p:spPr>
          <a:xfrm>
            <a:off x="590109" y="1330036"/>
            <a:ext cx="8596668" cy="3880773"/>
          </a:xfrm>
        </p:spPr>
        <p:txBody>
          <a:bodyPr>
            <a:normAutofit/>
          </a:bodyPr>
          <a:lstStyle/>
          <a:p>
            <a:r>
              <a:rPr lang="nl-BE" dirty="0"/>
              <a:t>(Vermoeden van) ernstige psychische kwetsbaarheid</a:t>
            </a:r>
          </a:p>
          <a:p>
            <a:r>
              <a:rPr lang="nl-BE" dirty="0"/>
              <a:t>Zorgwekkende </a:t>
            </a:r>
            <a:r>
              <a:rPr lang="nl-BE" dirty="0" err="1"/>
              <a:t>zorgmijders</a:t>
            </a:r>
            <a:r>
              <a:rPr lang="nl-BE" dirty="0"/>
              <a:t>/zorgvuldige zorgzoekers : geen andere GGZ-partner aanwezig en geen vraag </a:t>
            </a:r>
            <a:r>
              <a:rPr lang="nl-BE" dirty="0" smtClean="0"/>
              <a:t>naar</a:t>
            </a:r>
          </a:p>
          <a:p>
            <a:r>
              <a:rPr lang="nl-BE" dirty="0"/>
              <a:t>‘</a:t>
            </a:r>
            <a:r>
              <a:rPr lang="nl-BE" dirty="0" err="1"/>
              <a:t>Oordeelsonbekwaam</a:t>
            </a:r>
            <a:r>
              <a:rPr lang="nl-BE" dirty="0"/>
              <a:t>’ wat zijn/haar kwetsbaarheid betreft</a:t>
            </a:r>
          </a:p>
          <a:p>
            <a:pPr lvl="1"/>
            <a:r>
              <a:rPr lang="nl-BE" dirty="0"/>
              <a:t>Het onvermogen om iets van jezelf te kunnen beoordelen waardoor je in de problemen komt/blijft</a:t>
            </a:r>
          </a:p>
          <a:p>
            <a:pPr lvl="1"/>
            <a:r>
              <a:rPr lang="nl-BE" dirty="0"/>
              <a:t>Niet in staat om vrije en weloverwogen beslissingen te maken op een bepaald </a:t>
            </a:r>
            <a:r>
              <a:rPr lang="nl-BE" dirty="0" smtClean="0"/>
              <a:t>moment</a:t>
            </a:r>
            <a:endParaRPr lang="nl-BE" dirty="0"/>
          </a:p>
          <a:p>
            <a:r>
              <a:rPr lang="nl-BE" dirty="0" smtClean="0"/>
              <a:t>Sociale huurders</a:t>
            </a:r>
          </a:p>
          <a:p>
            <a:endParaRPr lang="nl-BE" dirty="0" smtClean="0"/>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721" y="5354856"/>
            <a:ext cx="1787438" cy="1373012"/>
          </a:xfrm>
          <a:prstGeom prst="rect">
            <a:avLst/>
          </a:prstGeom>
        </p:spPr>
      </p:pic>
    </p:spTree>
    <p:extLst>
      <p:ext uri="{BB962C8B-B14F-4D97-AF65-F5344CB8AC3E}">
        <p14:creationId xmlns:p14="http://schemas.microsoft.com/office/powerpoint/2010/main" val="3781326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Tegenindicatie </a:t>
            </a:r>
          </a:p>
        </p:txBody>
      </p:sp>
      <p:sp>
        <p:nvSpPr>
          <p:cNvPr id="3" name="Tijdelijke aanduiding voor inhoud 2"/>
          <p:cNvSpPr>
            <a:spLocks noGrp="1"/>
          </p:cNvSpPr>
          <p:nvPr>
            <p:ph idx="1"/>
          </p:nvPr>
        </p:nvSpPr>
        <p:spPr>
          <a:xfrm>
            <a:off x="677334" y="2160589"/>
            <a:ext cx="9359032" cy="3880773"/>
          </a:xfrm>
        </p:spPr>
        <p:txBody>
          <a:bodyPr/>
          <a:lstStyle/>
          <a:p>
            <a:r>
              <a:rPr lang="nl-BE" dirty="0"/>
              <a:t>Mensen met een lichte of geen psychische kwetsbaarheid </a:t>
            </a:r>
          </a:p>
          <a:p>
            <a:r>
              <a:rPr lang="nl-BE" dirty="0" smtClean="0"/>
              <a:t>Mensen </a:t>
            </a:r>
            <a:r>
              <a:rPr lang="nl-BE" dirty="0"/>
              <a:t>met misbruikende persoonlijkheidsstoornissen</a:t>
            </a:r>
          </a:p>
          <a:p>
            <a:r>
              <a:rPr lang="nl-BE" dirty="0"/>
              <a:t>Afhankelijke mensen</a:t>
            </a:r>
          </a:p>
          <a:p>
            <a:r>
              <a:rPr lang="nl-BE" dirty="0"/>
              <a:t>Niet langer dan nodig </a:t>
            </a:r>
          </a:p>
        </p:txBody>
      </p:sp>
    </p:spTree>
    <p:extLst>
      <p:ext uri="{BB962C8B-B14F-4D97-AF65-F5344CB8AC3E}">
        <p14:creationId xmlns:p14="http://schemas.microsoft.com/office/powerpoint/2010/main" val="2488396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Situering</a:t>
            </a:r>
          </a:p>
        </p:txBody>
      </p:sp>
      <p:sp>
        <p:nvSpPr>
          <p:cNvPr id="3" name="Tijdelijke aanduiding voor inhoud 2"/>
          <p:cNvSpPr>
            <a:spLocks noGrp="1"/>
          </p:cNvSpPr>
          <p:nvPr>
            <p:ph idx="1"/>
          </p:nvPr>
        </p:nvSpPr>
        <p:spPr>
          <a:xfrm>
            <a:off x="677334" y="1635161"/>
            <a:ext cx="8596668" cy="4406201"/>
          </a:xfrm>
        </p:spPr>
        <p:txBody>
          <a:bodyPr>
            <a:normAutofit/>
          </a:bodyPr>
          <a:lstStyle/>
          <a:p>
            <a:r>
              <a:rPr lang="nl-BE" dirty="0"/>
              <a:t>Aanmelders: </a:t>
            </a:r>
            <a:r>
              <a:rPr lang="nl-BE" dirty="0" smtClean="0"/>
              <a:t>Sociale woonmaatschappijen in regio Zuid-West-Vlaanderen</a:t>
            </a:r>
            <a:endParaRPr lang="nl-BE" dirty="0"/>
          </a:p>
          <a:p>
            <a:r>
              <a:rPr lang="nl-BE" dirty="0" smtClean="0"/>
              <a:t>Team</a:t>
            </a:r>
            <a:r>
              <a:rPr lang="nl-BE" dirty="0"/>
              <a:t>:  </a:t>
            </a:r>
          </a:p>
          <a:p>
            <a:pPr lvl="1"/>
            <a:r>
              <a:rPr lang="nl-BE" dirty="0"/>
              <a:t>Psycholoog/teamcoördinator </a:t>
            </a:r>
          </a:p>
          <a:p>
            <a:pPr lvl="1"/>
            <a:r>
              <a:rPr lang="nl-BE" dirty="0"/>
              <a:t>3 thuisbegeleiders (+-2FTE)</a:t>
            </a:r>
          </a:p>
          <a:p>
            <a:r>
              <a:rPr lang="nl-BE" dirty="0" smtClean="0"/>
              <a:t>Doelstelling  </a:t>
            </a:r>
          </a:p>
          <a:p>
            <a:pPr lvl="1"/>
            <a:r>
              <a:rPr lang="nl-BE" dirty="0" smtClean="0"/>
              <a:t>In functie van cliënt</a:t>
            </a:r>
            <a:endParaRPr lang="nl-BE" dirty="0"/>
          </a:p>
          <a:p>
            <a:pPr lvl="2"/>
            <a:r>
              <a:rPr lang="nl-BE" dirty="0" err="1"/>
              <a:t>Toeleiden</a:t>
            </a:r>
            <a:r>
              <a:rPr lang="nl-BE" dirty="0"/>
              <a:t> naar reguliere hulpverlening</a:t>
            </a:r>
          </a:p>
          <a:p>
            <a:pPr lvl="2"/>
            <a:r>
              <a:rPr lang="nl-BE" dirty="0"/>
              <a:t>Kwaliteit van leven verhogen</a:t>
            </a:r>
          </a:p>
          <a:p>
            <a:pPr lvl="1"/>
            <a:r>
              <a:rPr lang="nl-BE" dirty="0" smtClean="0"/>
              <a:t>In functie van cliënt/sociale huurpartner</a:t>
            </a:r>
          </a:p>
          <a:p>
            <a:pPr lvl="2"/>
            <a:r>
              <a:rPr lang="nl-BE" dirty="0" smtClean="0"/>
              <a:t>Vastgelopen </a:t>
            </a:r>
            <a:r>
              <a:rPr lang="nl-BE" dirty="0"/>
              <a:t>communicatie </a:t>
            </a:r>
            <a:r>
              <a:rPr lang="nl-BE" dirty="0" smtClean="0"/>
              <a:t>met </a:t>
            </a:r>
            <a:r>
              <a:rPr lang="nl-BE" dirty="0" err="1" smtClean="0"/>
              <a:t>huisvester</a:t>
            </a:r>
            <a:r>
              <a:rPr lang="nl-BE" dirty="0" smtClean="0"/>
              <a:t> opnieuw </a:t>
            </a:r>
            <a:r>
              <a:rPr lang="nl-BE" dirty="0"/>
              <a:t>vrij maken</a:t>
            </a:r>
          </a:p>
          <a:p>
            <a:pPr lvl="2"/>
            <a:r>
              <a:rPr lang="nl-BE" dirty="0"/>
              <a:t>Een eventuele uithuiszetting vermijden </a:t>
            </a:r>
          </a:p>
          <a:p>
            <a:pPr lvl="2"/>
            <a:r>
              <a:rPr lang="nl-BE" dirty="0"/>
              <a:t>Overlast verminderen</a:t>
            </a:r>
          </a:p>
          <a:p>
            <a:pPr lvl="1"/>
            <a:endParaRPr lang="nl-BE" dirty="0"/>
          </a:p>
          <a:p>
            <a:endParaRPr lang="nl-BE" dirty="0"/>
          </a:p>
        </p:txBody>
      </p:sp>
    </p:spTree>
    <p:extLst>
      <p:ext uri="{BB962C8B-B14F-4D97-AF65-F5344CB8AC3E}">
        <p14:creationId xmlns:p14="http://schemas.microsoft.com/office/powerpoint/2010/main" val="4004354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Methodiek aanklampende zorg</a:t>
            </a:r>
          </a:p>
        </p:txBody>
      </p:sp>
      <p:sp>
        <p:nvSpPr>
          <p:cNvPr id="3" name="Tijdelijke aanduiding voor inhoud 2"/>
          <p:cNvSpPr>
            <a:spLocks noGrp="1"/>
          </p:cNvSpPr>
          <p:nvPr>
            <p:ph idx="1"/>
          </p:nvPr>
        </p:nvSpPr>
        <p:spPr>
          <a:xfrm>
            <a:off x="677334" y="1568307"/>
            <a:ext cx="8596668" cy="3880773"/>
          </a:xfrm>
        </p:spPr>
        <p:txBody>
          <a:bodyPr>
            <a:normAutofit/>
          </a:bodyPr>
          <a:lstStyle/>
          <a:p>
            <a:r>
              <a:rPr lang="nl-BE" dirty="0"/>
              <a:t>Aanklampende zorg/intensieve bemoeizorg : gespecialiseerde zorg voor mensen die daar niet om vragen, maar er wel nood aan hebben </a:t>
            </a:r>
          </a:p>
          <a:p>
            <a:pPr lvl="1"/>
            <a:r>
              <a:rPr lang="nl-BE" dirty="0"/>
              <a:t>Aan huis of in eigen omgeving</a:t>
            </a:r>
          </a:p>
          <a:p>
            <a:pPr lvl="1"/>
            <a:r>
              <a:rPr lang="nl-BE" dirty="0"/>
              <a:t>Laagdrempelig</a:t>
            </a:r>
          </a:p>
          <a:p>
            <a:pPr lvl="1"/>
            <a:r>
              <a:rPr lang="nl-BE" dirty="0"/>
              <a:t>Vertrouwensrelatie </a:t>
            </a:r>
          </a:p>
          <a:p>
            <a:pPr lvl="1"/>
            <a:r>
              <a:rPr lang="nl-BE" dirty="0"/>
              <a:t>Aansluiten, mensen niet in de steek laten omdat ze hun kwetsbaarheid en beperkingen niet zien of kunnen inschatten </a:t>
            </a:r>
          </a:p>
          <a:p>
            <a:pPr lvl="1"/>
            <a:r>
              <a:rPr lang="nl-BE" dirty="0"/>
              <a:t>Verleiden tot zorg, </a:t>
            </a:r>
            <a:r>
              <a:rPr lang="nl-BE" dirty="0" err="1"/>
              <a:t>toeleiden</a:t>
            </a:r>
            <a:r>
              <a:rPr lang="nl-BE" dirty="0"/>
              <a:t> naar reguliere zorg</a:t>
            </a:r>
            <a:endParaRPr lang="nl-BE" sz="2000" dirty="0"/>
          </a:p>
          <a:p>
            <a:pPr lvl="1"/>
            <a:endParaRPr lang="nl-BE" dirty="0"/>
          </a:p>
          <a:p>
            <a:pPr marL="0" indent="0">
              <a:buNone/>
            </a:pPr>
            <a:endParaRPr lang="nl-BE" dirty="0"/>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8721" y="5354856"/>
            <a:ext cx="1787438" cy="1373012"/>
          </a:xfrm>
          <a:prstGeom prst="rect">
            <a:avLst/>
          </a:prstGeom>
        </p:spPr>
      </p:pic>
    </p:spTree>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Vragen?	</a:t>
            </a:r>
          </a:p>
        </p:txBody>
      </p:sp>
      <p:sp>
        <p:nvSpPr>
          <p:cNvPr id="3" name="Tijdelijke aanduiding voor inhoud 2"/>
          <p:cNvSpPr>
            <a:spLocks noGrp="1"/>
          </p:cNvSpPr>
          <p:nvPr>
            <p:ph idx="1"/>
          </p:nvPr>
        </p:nvSpPr>
        <p:spPr/>
        <p:txBody>
          <a:bodyPr/>
          <a:lstStyle/>
          <a:p>
            <a:r>
              <a:rPr lang="nl-BE" dirty="0"/>
              <a:t>Charlotte Parmentier</a:t>
            </a:r>
          </a:p>
          <a:p>
            <a:r>
              <a:rPr lang="nl-BE" dirty="0">
                <a:hlinkClick r:id="rId2"/>
              </a:rPr>
              <a:t>Charlotte.parmentier@anzoh.be</a:t>
            </a:r>
            <a:endParaRPr lang="nl-BE" dirty="0"/>
          </a:p>
          <a:p>
            <a:r>
              <a:rPr lang="nl-BE" dirty="0"/>
              <a:t>0499/90 33 83 </a:t>
            </a:r>
          </a:p>
        </p:txBody>
      </p:sp>
    </p:spTree>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1798</TotalTime>
  <Words>375</Words>
  <Application>Microsoft Office PowerPoint</Application>
  <PresentationFormat>Breedbeeld</PresentationFormat>
  <Paragraphs>57</Paragraphs>
  <Slides>7</Slides>
  <Notes>4</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Trebuchet MS</vt:lpstr>
      <vt:lpstr>Wingdings 3</vt:lpstr>
      <vt:lpstr>Facet</vt:lpstr>
      <vt:lpstr>PowerPoint-presentatie</vt:lpstr>
      <vt:lpstr>Situering</vt:lpstr>
      <vt:lpstr>Doelgroep aanklampende zorg </vt:lpstr>
      <vt:lpstr>Tegenindicatie </vt:lpstr>
      <vt:lpstr>Situering</vt:lpstr>
      <vt:lpstr>Methodiek aanklampende zorg</vt:lpstr>
      <vt:lpstr>Vragen?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Anzoh</dc:title>
  <dc:creator>Anzoh Charlotte  Parmentier</dc:creator>
  <cp:lastModifiedBy>Anzoh Charlotte  Parmentier</cp:lastModifiedBy>
  <cp:revision>49</cp:revision>
  <cp:lastPrinted>2018-10-23T14:40:46Z</cp:lastPrinted>
  <dcterms:created xsi:type="dcterms:W3CDTF">2018-10-01T12:03:19Z</dcterms:created>
  <dcterms:modified xsi:type="dcterms:W3CDTF">2023-11-21T11:08:23Z</dcterms:modified>
</cp:coreProperties>
</file>