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99DCBC-1E30-4C3E-B1AB-B39E4E9A6B1E}" v="25" dt="2023-05-25T08:32:49.54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Naessens" userId="b58e8fe24094e96d" providerId="LiveId" clId="{DA99DCBC-1E30-4C3E-B1AB-B39E4E9A6B1E}"/>
    <pc:docChg chg="undo custSel addSld modSld">
      <pc:chgData name="Michael Naessens" userId="b58e8fe24094e96d" providerId="LiveId" clId="{DA99DCBC-1E30-4C3E-B1AB-B39E4E9A6B1E}" dt="2023-05-25T11:51:25.067" v="5905" actId="20577"/>
      <pc:docMkLst>
        <pc:docMk/>
      </pc:docMkLst>
      <pc:sldChg chg="modSp mod">
        <pc:chgData name="Michael Naessens" userId="b58e8fe24094e96d" providerId="LiveId" clId="{DA99DCBC-1E30-4C3E-B1AB-B39E4E9A6B1E}" dt="2023-05-24T16:05:43.769" v="677" actId="20577"/>
        <pc:sldMkLst>
          <pc:docMk/>
          <pc:sldMk cId="31986205" sldId="257"/>
        </pc:sldMkLst>
        <pc:spChg chg="mod">
          <ac:chgData name="Michael Naessens" userId="b58e8fe24094e96d" providerId="LiveId" clId="{DA99DCBC-1E30-4C3E-B1AB-B39E4E9A6B1E}" dt="2023-05-24T16:05:43.769" v="677" actId="20577"/>
          <ac:spMkLst>
            <pc:docMk/>
            <pc:sldMk cId="31986205" sldId="257"/>
            <ac:spMk id="3" creationId="{577F7C14-29FA-1BE1-2F98-031F781B8E5C}"/>
          </ac:spMkLst>
        </pc:spChg>
      </pc:sldChg>
      <pc:sldChg chg="modSp new mod">
        <pc:chgData name="Michael Naessens" userId="b58e8fe24094e96d" providerId="LiveId" clId="{DA99DCBC-1E30-4C3E-B1AB-B39E4E9A6B1E}" dt="2023-05-24T16:15:54.248" v="1440" actId="20577"/>
        <pc:sldMkLst>
          <pc:docMk/>
          <pc:sldMk cId="3164319673" sldId="258"/>
        </pc:sldMkLst>
        <pc:spChg chg="mod">
          <ac:chgData name="Michael Naessens" userId="b58e8fe24094e96d" providerId="LiveId" clId="{DA99DCBC-1E30-4C3E-B1AB-B39E4E9A6B1E}" dt="2023-05-24T16:06:18.256" v="691" actId="122"/>
          <ac:spMkLst>
            <pc:docMk/>
            <pc:sldMk cId="3164319673" sldId="258"/>
            <ac:spMk id="2" creationId="{DF208769-AF74-64B6-D721-15E826CA7FBA}"/>
          </ac:spMkLst>
        </pc:spChg>
        <pc:spChg chg="mod">
          <ac:chgData name="Michael Naessens" userId="b58e8fe24094e96d" providerId="LiveId" clId="{DA99DCBC-1E30-4C3E-B1AB-B39E4E9A6B1E}" dt="2023-05-24T16:15:54.248" v="1440" actId="20577"/>
          <ac:spMkLst>
            <pc:docMk/>
            <pc:sldMk cId="3164319673" sldId="258"/>
            <ac:spMk id="3" creationId="{BF87589E-631E-B7BD-0630-CA02DAFC49D3}"/>
          </ac:spMkLst>
        </pc:spChg>
      </pc:sldChg>
      <pc:sldChg chg="modSp new mod">
        <pc:chgData name="Michael Naessens" userId="b58e8fe24094e96d" providerId="LiveId" clId="{DA99DCBC-1E30-4C3E-B1AB-B39E4E9A6B1E}" dt="2023-05-24T16:18:45.318" v="1825" actId="5793"/>
        <pc:sldMkLst>
          <pc:docMk/>
          <pc:sldMk cId="4077315065" sldId="259"/>
        </pc:sldMkLst>
        <pc:spChg chg="mod">
          <ac:chgData name="Michael Naessens" userId="b58e8fe24094e96d" providerId="LiveId" clId="{DA99DCBC-1E30-4C3E-B1AB-B39E4E9A6B1E}" dt="2023-05-24T16:16:39.152" v="1493" actId="20577"/>
          <ac:spMkLst>
            <pc:docMk/>
            <pc:sldMk cId="4077315065" sldId="259"/>
            <ac:spMk id="2" creationId="{32785949-5DBF-4515-E011-526FB993D69B}"/>
          </ac:spMkLst>
        </pc:spChg>
        <pc:spChg chg="mod">
          <ac:chgData name="Michael Naessens" userId="b58e8fe24094e96d" providerId="LiveId" clId="{DA99DCBC-1E30-4C3E-B1AB-B39E4E9A6B1E}" dt="2023-05-24T16:18:45.318" v="1825" actId="5793"/>
          <ac:spMkLst>
            <pc:docMk/>
            <pc:sldMk cId="4077315065" sldId="259"/>
            <ac:spMk id="3" creationId="{194A9CEA-0D19-0646-2B89-5186FB872764}"/>
          </ac:spMkLst>
        </pc:spChg>
      </pc:sldChg>
      <pc:sldChg chg="addSp delSp modSp new mod">
        <pc:chgData name="Michael Naessens" userId="b58e8fe24094e96d" providerId="LiveId" clId="{DA99DCBC-1E30-4C3E-B1AB-B39E4E9A6B1E}" dt="2023-05-25T07:22:03.909" v="2284" actId="20577"/>
        <pc:sldMkLst>
          <pc:docMk/>
          <pc:sldMk cId="403019789" sldId="260"/>
        </pc:sldMkLst>
        <pc:spChg chg="mod">
          <ac:chgData name="Michael Naessens" userId="b58e8fe24094e96d" providerId="LiveId" clId="{DA99DCBC-1E30-4C3E-B1AB-B39E4E9A6B1E}" dt="2023-05-25T07:22:03.909" v="2284" actId="20577"/>
          <ac:spMkLst>
            <pc:docMk/>
            <pc:sldMk cId="403019789" sldId="260"/>
            <ac:spMk id="2" creationId="{A7B270DC-A973-2D4A-E18B-3F71E04A285D}"/>
          </ac:spMkLst>
        </pc:spChg>
        <pc:spChg chg="mod">
          <ac:chgData name="Michael Naessens" userId="b58e8fe24094e96d" providerId="LiveId" clId="{DA99DCBC-1E30-4C3E-B1AB-B39E4E9A6B1E}" dt="2023-05-24T16:35:00.481" v="2035" actId="12"/>
          <ac:spMkLst>
            <pc:docMk/>
            <pc:sldMk cId="403019789" sldId="260"/>
            <ac:spMk id="3" creationId="{C0C52100-25AE-5C68-5462-BF642F1292B8}"/>
          </ac:spMkLst>
        </pc:spChg>
        <pc:spChg chg="add del">
          <ac:chgData name="Michael Naessens" userId="b58e8fe24094e96d" providerId="LiveId" clId="{DA99DCBC-1E30-4C3E-B1AB-B39E4E9A6B1E}" dt="2023-05-25T07:16:15.796" v="2178" actId="478"/>
          <ac:spMkLst>
            <pc:docMk/>
            <pc:sldMk cId="403019789" sldId="260"/>
            <ac:spMk id="5" creationId="{E8A7711A-56C7-BC10-A746-6E75C19045AA}"/>
          </ac:spMkLst>
        </pc:spChg>
        <pc:spChg chg="add mod">
          <ac:chgData name="Michael Naessens" userId="b58e8fe24094e96d" providerId="LiveId" clId="{DA99DCBC-1E30-4C3E-B1AB-B39E4E9A6B1E}" dt="2023-05-25T07:17:43.867" v="2183" actId="1582"/>
          <ac:spMkLst>
            <pc:docMk/>
            <pc:sldMk cId="403019789" sldId="260"/>
            <ac:spMk id="6" creationId="{CD3D52E1-3AB0-96F9-8712-89DABFD31589}"/>
          </ac:spMkLst>
        </pc:spChg>
        <pc:graphicFrameChg chg="add mod modGraphic">
          <ac:chgData name="Michael Naessens" userId="b58e8fe24094e96d" providerId="LiveId" clId="{DA99DCBC-1E30-4C3E-B1AB-B39E4E9A6B1E}" dt="2023-05-24T16:39:31.868" v="2175" actId="20577"/>
          <ac:graphicFrameMkLst>
            <pc:docMk/>
            <pc:sldMk cId="403019789" sldId="260"/>
            <ac:graphicFrameMk id="4" creationId="{9463ACF7-5A22-5303-5E70-0DE967AC494C}"/>
          </ac:graphicFrameMkLst>
        </pc:graphicFrameChg>
        <pc:graphicFrameChg chg="add del mod">
          <ac:chgData name="Michael Naessens" userId="b58e8fe24094e96d" providerId="LiveId" clId="{DA99DCBC-1E30-4C3E-B1AB-B39E4E9A6B1E}" dt="2023-05-24T16:37:14.810" v="2047" actId="478"/>
          <ac:graphicFrameMkLst>
            <pc:docMk/>
            <pc:sldMk cId="403019789" sldId="260"/>
            <ac:graphicFrameMk id="5" creationId="{80580367-827F-F539-0578-4AE1E9CD873B}"/>
          </ac:graphicFrameMkLst>
        </pc:graphicFrameChg>
      </pc:sldChg>
      <pc:sldChg chg="addSp delSp modSp new mod">
        <pc:chgData name="Michael Naessens" userId="b58e8fe24094e96d" providerId="LiveId" clId="{DA99DCBC-1E30-4C3E-B1AB-B39E4E9A6B1E}" dt="2023-05-25T07:24:01.080" v="2440" actId="20577"/>
        <pc:sldMkLst>
          <pc:docMk/>
          <pc:sldMk cId="508246720" sldId="261"/>
        </pc:sldMkLst>
        <pc:spChg chg="mod">
          <ac:chgData name="Michael Naessens" userId="b58e8fe24094e96d" providerId="LiveId" clId="{DA99DCBC-1E30-4C3E-B1AB-B39E4E9A6B1E}" dt="2023-05-25T07:22:07.185" v="2285" actId="122"/>
          <ac:spMkLst>
            <pc:docMk/>
            <pc:sldMk cId="508246720" sldId="261"/>
            <ac:spMk id="2" creationId="{B832D5FC-E859-0EF2-90AF-BB7AB7B2FAA8}"/>
          </ac:spMkLst>
        </pc:spChg>
        <pc:spChg chg="del mod">
          <ac:chgData name="Michael Naessens" userId="b58e8fe24094e96d" providerId="LiveId" clId="{DA99DCBC-1E30-4C3E-B1AB-B39E4E9A6B1E}" dt="2023-05-25T07:18:20.177" v="2188" actId="22"/>
          <ac:spMkLst>
            <pc:docMk/>
            <pc:sldMk cId="508246720" sldId="261"/>
            <ac:spMk id="3" creationId="{DD4DA084-85CC-9808-EDD2-F6FCB1C6F6E2}"/>
          </ac:spMkLst>
        </pc:spChg>
        <pc:spChg chg="add del mod">
          <ac:chgData name="Michael Naessens" userId="b58e8fe24094e96d" providerId="LiveId" clId="{DA99DCBC-1E30-4C3E-B1AB-B39E4E9A6B1E}" dt="2023-05-25T07:19:07.994" v="2192" actId="3680"/>
          <ac:spMkLst>
            <pc:docMk/>
            <pc:sldMk cId="508246720" sldId="261"/>
            <ac:spMk id="7" creationId="{FCF5A89D-0581-5276-84D5-6E006336E0D5}"/>
          </ac:spMkLst>
        </pc:spChg>
        <pc:spChg chg="add mod">
          <ac:chgData name="Michael Naessens" userId="b58e8fe24094e96d" providerId="LiveId" clId="{DA99DCBC-1E30-4C3E-B1AB-B39E4E9A6B1E}" dt="2023-05-25T07:23:17.820" v="2296" actId="1076"/>
          <ac:spMkLst>
            <pc:docMk/>
            <pc:sldMk cId="508246720" sldId="261"/>
            <ac:spMk id="9" creationId="{6087C74A-0910-43B1-5C17-4ED1E4DFED0E}"/>
          </ac:spMkLst>
        </pc:spChg>
        <pc:spChg chg="add mod">
          <ac:chgData name="Michael Naessens" userId="b58e8fe24094e96d" providerId="LiveId" clId="{DA99DCBC-1E30-4C3E-B1AB-B39E4E9A6B1E}" dt="2023-05-25T07:24:01.080" v="2440" actId="20577"/>
          <ac:spMkLst>
            <pc:docMk/>
            <pc:sldMk cId="508246720" sldId="261"/>
            <ac:spMk id="10" creationId="{F004B3E4-2EF0-08AE-27C5-E17C24E44470}"/>
          </ac:spMkLst>
        </pc:spChg>
        <pc:graphicFrameChg chg="add mod ord modGraphic">
          <ac:chgData name="Michael Naessens" userId="b58e8fe24094e96d" providerId="LiveId" clId="{DA99DCBC-1E30-4C3E-B1AB-B39E4E9A6B1E}" dt="2023-05-25T07:23:03.493" v="2294" actId="1076"/>
          <ac:graphicFrameMkLst>
            <pc:docMk/>
            <pc:sldMk cId="508246720" sldId="261"/>
            <ac:graphicFrameMk id="8" creationId="{2733A78D-9555-2B58-5DBC-D4C978B3A925}"/>
          </ac:graphicFrameMkLst>
        </pc:graphicFrameChg>
        <pc:picChg chg="add del mod ord">
          <ac:chgData name="Michael Naessens" userId="b58e8fe24094e96d" providerId="LiveId" clId="{DA99DCBC-1E30-4C3E-B1AB-B39E4E9A6B1E}" dt="2023-05-25T07:18:55.772" v="2190" actId="478"/>
          <ac:picMkLst>
            <pc:docMk/>
            <pc:sldMk cId="508246720" sldId="261"/>
            <ac:picMk id="5" creationId="{19326FFA-4613-F14F-4CCE-30510CC639A7}"/>
          </ac:picMkLst>
        </pc:picChg>
      </pc:sldChg>
      <pc:sldChg chg="modSp new mod">
        <pc:chgData name="Michael Naessens" userId="b58e8fe24094e96d" providerId="LiveId" clId="{DA99DCBC-1E30-4C3E-B1AB-B39E4E9A6B1E}" dt="2023-05-25T07:25:11.853" v="2611" actId="20577"/>
        <pc:sldMkLst>
          <pc:docMk/>
          <pc:sldMk cId="2626716082" sldId="262"/>
        </pc:sldMkLst>
        <pc:spChg chg="mod">
          <ac:chgData name="Michael Naessens" userId="b58e8fe24094e96d" providerId="LiveId" clId="{DA99DCBC-1E30-4C3E-B1AB-B39E4E9A6B1E}" dt="2023-05-25T07:24:29.835" v="2463" actId="122"/>
          <ac:spMkLst>
            <pc:docMk/>
            <pc:sldMk cId="2626716082" sldId="262"/>
            <ac:spMk id="2" creationId="{14D9F85F-4AB4-AD53-99B5-35467507B210}"/>
          </ac:spMkLst>
        </pc:spChg>
        <pc:spChg chg="mod">
          <ac:chgData name="Michael Naessens" userId="b58e8fe24094e96d" providerId="LiveId" clId="{DA99DCBC-1E30-4C3E-B1AB-B39E4E9A6B1E}" dt="2023-05-25T07:25:11.853" v="2611" actId="20577"/>
          <ac:spMkLst>
            <pc:docMk/>
            <pc:sldMk cId="2626716082" sldId="262"/>
            <ac:spMk id="3" creationId="{D21D2558-95DF-49D4-0412-3F462308966E}"/>
          </ac:spMkLst>
        </pc:spChg>
      </pc:sldChg>
      <pc:sldChg chg="addSp delSp modSp new mod">
        <pc:chgData name="Michael Naessens" userId="b58e8fe24094e96d" providerId="LiveId" clId="{DA99DCBC-1E30-4C3E-B1AB-B39E4E9A6B1E}" dt="2023-05-25T08:33:19.170" v="2926" actId="122"/>
        <pc:sldMkLst>
          <pc:docMk/>
          <pc:sldMk cId="1371772789" sldId="263"/>
        </pc:sldMkLst>
        <pc:spChg chg="mod">
          <ac:chgData name="Michael Naessens" userId="b58e8fe24094e96d" providerId="LiveId" clId="{DA99DCBC-1E30-4C3E-B1AB-B39E4E9A6B1E}" dt="2023-05-25T07:25:50.490" v="2637" actId="122"/>
          <ac:spMkLst>
            <pc:docMk/>
            <pc:sldMk cId="1371772789" sldId="263"/>
            <ac:spMk id="2" creationId="{3BFB8818-9895-D9A9-AFCA-ED7FAC2235A6}"/>
          </ac:spMkLst>
        </pc:spChg>
        <pc:spChg chg="del">
          <ac:chgData name="Michael Naessens" userId="b58e8fe24094e96d" providerId="LiveId" clId="{DA99DCBC-1E30-4C3E-B1AB-B39E4E9A6B1E}" dt="2023-05-25T07:28:11.283" v="2638" actId="3680"/>
          <ac:spMkLst>
            <pc:docMk/>
            <pc:sldMk cId="1371772789" sldId="263"/>
            <ac:spMk id="3" creationId="{E9D7F7EF-52C4-D6A8-7AA8-EE60164817B3}"/>
          </ac:spMkLst>
        </pc:spChg>
        <pc:spChg chg="add mod">
          <ac:chgData name="Michael Naessens" userId="b58e8fe24094e96d" providerId="LiveId" clId="{DA99DCBC-1E30-4C3E-B1AB-B39E4E9A6B1E}" dt="2023-05-25T08:33:15.870" v="2925" actId="122"/>
          <ac:spMkLst>
            <pc:docMk/>
            <pc:sldMk cId="1371772789" sldId="263"/>
            <ac:spMk id="8" creationId="{D830E135-8EEF-CDA5-978F-D87F01C810AE}"/>
          </ac:spMkLst>
        </pc:spChg>
        <pc:spChg chg="add mod">
          <ac:chgData name="Michael Naessens" userId="b58e8fe24094e96d" providerId="LiveId" clId="{DA99DCBC-1E30-4C3E-B1AB-B39E4E9A6B1E}" dt="2023-05-25T08:33:19.170" v="2926" actId="122"/>
          <ac:spMkLst>
            <pc:docMk/>
            <pc:sldMk cId="1371772789" sldId="263"/>
            <ac:spMk id="9" creationId="{2E4EF9BD-BE44-02C1-63F3-3C4698D6F03D}"/>
          </ac:spMkLst>
        </pc:spChg>
        <pc:graphicFrameChg chg="add mod ord modGraphic">
          <ac:chgData name="Michael Naessens" userId="b58e8fe24094e96d" providerId="LiveId" clId="{DA99DCBC-1E30-4C3E-B1AB-B39E4E9A6B1E}" dt="2023-05-25T08:31:40.659" v="2826" actId="207"/>
          <ac:graphicFrameMkLst>
            <pc:docMk/>
            <pc:sldMk cId="1371772789" sldId="263"/>
            <ac:graphicFrameMk id="6" creationId="{4DD9AA0A-2021-C23B-36F5-2974E9EF7D9E}"/>
          </ac:graphicFrameMkLst>
        </pc:graphicFrameChg>
        <pc:graphicFrameChg chg="add del mod">
          <ac:chgData name="Michael Naessens" userId="b58e8fe24094e96d" providerId="LiveId" clId="{DA99DCBC-1E30-4C3E-B1AB-B39E4E9A6B1E}" dt="2023-05-25T07:29:31.882" v="2651"/>
          <ac:graphicFrameMkLst>
            <pc:docMk/>
            <pc:sldMk cId="1371772789" sldId="263"/>
            <ac:graphicFrameMk id="7" creationId="{94E7F7CD-C1E5-115D-E7A9-C396FF016C05}"/>
          </ac:graphicFrameMkLst>
        </pc:graphicFrameChg>
      </pc:sldChg>
      <pc:sldChg chg="modSp new mod">
        <pc:chgData name="Michael Naessens" userId="b58e8fe24094e96d" providerId="LiveId" clId="{DA99DCBC-1E30-4C3E-B1AB-B39E4E9A6B1E}" dt="2023-05-25T08:34:54.771" v="3244" actId="20577"/>
        <pc:sldMkLst>
          <pc:docMk/>
          <pc:sldMk cId="915227050" sldId="264"/>
        </pc:sldMkLst>
        <pc:spChg chg="mod">
          <ac:chgData name="Michael Naessens" userId="b58e8fe24094e96d" providerId="LiveId" clId="{DA99DCBC-1E30-4C3E-B1AB-B39E4E9A6B1E}" dt="2023-05-25T08:33:51.582" v="2950" actId="122"/>
          <ac:spMkLst>
            <pc:docMk/>
            <pc:sldMk cId="915227050" sldId="264"/>
            <ac:spMk id="2" creationId="{273307D6-46D6-6288-B0D6-2C9FD89CCB6E}"/>
          </ac:spMkLst>
        </pc:spChg>
        <pc:spChg chg="mod">
          <ac:chgData name="Michael Naessens" userId="b58e8fe24094e96d" providerId="LiveId" clId="{DA99DCBC-1E30-4C3E-B1AB-B39E4E9A6B1E}" dt="2023-05-25T08:34:54.771" v="3244" actId="20577"/>
          <ac:spMkLst>
            <pc:docMk/>
            <pc:sldMk cId="915227050" sldId="264"/>
            <ac:spMk id="3" creationId="{BECD8961-37D9-FDDD-3C48-BED66F79C6DA}"/>
          </ac:spMkLst>
        </pc:spChg>
      </pc:sldChg>
      <pc:sldChg chg="modSp new mod">
        <pc:chgData name="Michael Naessens" userId="b58e8fe24094e96d" providerId="LiveId" clId="{DA99DCBC-1E30-4C3E-B1AB-B39E4E9A6B1E}" dt="2023-05-25T09:23:31.637" v="3965" actId="27636"/>
        <pc:sldMkLst>
          <pc:docMk/>
          <pc:sldMk cId="461675432" sldId="265"/>
        </pc:sldMkLst>
        <pc:spChg chg="mod">
          <ac:chgData name="Michael Naessens" userId="b58e8fe24094e96d" providerId="LiveId" clId="{DA99DCBC-1E30-4C3E-B1AB-B39E4E9A6B1E}" dt="2023-05-25T08:35:30.770" v="3288" actId="122"/>
          <ac:spMkLst>
            <pc:docMk/>
            <pc:sldMk cId="461675432" sldId="265"/>
            <ac:spMk id="2" creationId="{65EE0ECF-A845-5074-D1AA-E164008F60AF}"/>
          </ac:spMkLst>
        </pc:spChg>
        <pc:spChg chg="mod">
          <ac:chgData name="Michael Naessens" userId="b58e8fe24094e96d" providerId="LiveId" clId="{DA99DCBC-1E30-4C3E-B1AB-B39E4E9A6B1E}" dt="2023-05-25T09:23:31.637" v="3965" actId="27636"/>
          <ac:spMkLst>
            <pc:docMk/>
            <pc:sldMk cId="461675432" sldId="265"/>
            <ac:spMk id="3" creationId="{C595409D-A6D1-41B0-5E9E-7BD6F73D1E10}"/>
          </ac:spMkLst>
        </pc:spChg>
      </pc:sldChg>
      <pc:sldChg chg="modSp new mod">
        <pc:chgData name="Michael Naessens" userId="b58e8fe24094e96d" providerId="LiveId" clId="{DA99DCBC-1E30-4C3E-B1AB-B39E4E9A6B1E}" dt="2023-05-25T09:26:48.123" v="4514" actId="20577"/>
        <pc:sldMkLst>
          <pc:docMk/>
          <pc:sldMk cId="4107310136" sldId="266"/>
        </pc:sldMkLst>
        <pc:spChg chg="mod">
          <ac:chgData name="Michael Naessens" userId="b58e8fe24094e96d" providerId="LiveId" clId="{DA99DCBC-1E30-4C3E-B1AB-B39E4E9A6B1E}" dt="2023-05-25T09:24:45.956" v="4003" actId="122"/>
          <ac:spMkLst>
            <pc:docMk/>
            <pc:sldMk cId="4107310136" sldId="266"/>
            <ac:spMk id="2" creationId="{D3DEB06C-0224-5999-DA64-C2AACCC069B5}"/>
          </ac:spMkLst>
        </pc:spChg>
        <pc:spChg chg="mod">
          <ac:chgData name="Michael Naessens" userId="b58e8fe24094e96d" providerId="LiveId" clId="{DA99DCBC-1E30-4C3E-B1AB-B39E4E9A6B1E}" dt="2023-05-25T09:26:48.123" v="4514" actId="20577"/>
          <ac:spMkLst>
            <pc:docMk/>
            <pc:sldMk cId="4107310136" sldId="266"/>
            <ac:spMk id="3" creationId="{08B7DFE7-B898-F6C1-1937-420B4083A6A5}"/>
          </ac:spMkLst>
        </pc:spChg>
      </pc:sldChg>
      <pc:sldChg chg="addSp delSp modSp new mod">
        <pc:chgData name="Michael Naessens" userId="b58e8fe24094e96d" providerId="LiveId" clId="{DA99DCBC-1E30-4C3E-B1AB-B39E4E9A6B1E}" dt="2023-05-25T09:28:54.745" v="4849" actId="6549"/>
        <pc:sldMkLst>
          <pc:docMk/>
          <pc:sldMk cId="1189691959" sldId="267"/>
        </pc:sldMkLst>
        <pc:spChg chg="mod">
          <ac:chgData name="Michael Naessens" userId="b58e8fe24094e96d" providerId="LiveId" clId="{DA99DCBC-1E30-4C3E-B1AB-B39E4E9A6B1E}" dt="2023-05-25T09:27:24.520" v="4552" actId="20577"/>
          <ac:spMkLst>
            <pc:docMk/>
            <pc:sldMk cId="1189691959" sldId="267"/>
            <ac:spMk id="2" creationId="{C1A59CAE-A261-E1E2-4B78-0DF1E303D7B1}"/>
          </ac:spMkLst>
        </pc:spChg>
        <pc:spChg chg="mod">
          <ac:chgData name="Michael Naessens" userId="b58e8fe24094e96d" providerId="LiveId" clId="{DA99DCBC-1E30-4C3E-B1AB-B39E4E9A6B1E}" dt="2023-05-25T09:28:54.745" v="4849" actId="6549"/>
          <ac:spMkLst>
            <pc:docMk/>
            <pc:sldMk cId="1189691959" sldId="267"/>
            <ac:spMk id="3" creationId="{44C2ACD2-002C-9584-0239-54A6D399E5B3}"/>
          </ac:spMkLst>
        </pc:spChg>
        <pc:graphicFrameChg chg="add del mod">
          <ac:chgData name="Michael Naessens" userId="b58e8fe24094e96d" providerId="LiveId" clId="{DA99DCBC-1E30-4C3E-B1AB-B39E4E9A6B1E}" dt="2023-05-25T09:28:52.440" v="4848" actId="478"/>
          <ac:graphicFrameMkLst>
            <pc:docMk/>
            <pc:sldMk cId="1189691959" sldId="267"/>
            <ac:graphicFrameMk id="4" creationId="{E6C9E59D-DE44-E44D-2C31-EF5C7EFC99DE}"/>
          </ac:graphicFrameMkLst>
        </pc:graphicFrameChg>
      </pc:sldChg>
      <pc:sldChg chg="addSp delSp modSp new mod">
        <pc:chgData name="Michael Naessens" userId="b58e8fe24094e96d" providerId="LiveId" clId="{DA99DCBC-1E30-4C3E-B1AB-B39E4E9A6B1E}" dt="2023-05-25T10:33:06.179" v="5173" actId="5793"/>
        <pc:sldMkLst>
          <pc:docMk/>
          <pc:sldMk cId="645697809" sldId="268"/>
        </pc:sldMkLst>
        <pc:spChg chg="mod">
          <ac:chgData name="Michael Naessens" userId="b58e8fe24094e96d" providerId="LiveId" clId="{DA99DCBC-1E30-4C3E-B1AB-B39E4E9A6B1E}" dt="2023-05-25T09:29:15.753" v="4888" actId="122"/>
          <ac:spMkLst>
            <pc:docMk/>
            <pc:sldMk cId="645697809" sldId="268"/>
            <ac:spMk id="2" creationId="{AA1B80C8-7820-C5D3-423E-F7A4C4567E1D}"/>
          </ac:spMkLst>
        </pc:spChg>
        <pc:spChg chg="del">
          <ac:chgData name="Michael Naessens" userId="b58e8fe24094e96d" providerId="LiveId" clId="{DA99DCBC-1E30-4C3E-B1AB-B39E4E9A6B1E}" dt="2023-05-25T09:29:21.667" v="4889" actId="3680"/>
          <ac:spMkLst>
            <pc:docMk/>
            <pc:sldMk cId="645697809" sldId="268"/>
            <ac:spMk id="3" creationId="{949207DF-504F-34C1-1A26-E559E28FF3D7}"/>
          </ac:spMkLst>
        </pc:spChg>
        <pc:graphicFrameChg chg="add mod ord modGraphic">
          <ac:chgData name="Michael Naessens" userId="b58e8fe24094e96d" providerId="LiveId" clId="{DA99DCBC-1E30-4C3E-B1AB-B39E4E9A6B1E}" dt="2023-05-25T10:33:06.179" v="5173" actId="5793"/>
          <ac:graphicFrameMkLst>
            <pc:docMk/>
            <pc:sldMk cId="645697809" sldId="268"/>
            <ac:graphicFrameMk id="4" creationId="{114D51C6-3ED9-AA13-3E06-04B1801DDE3E}"/>
          </ac:graphicFrameMkLst>
        </pc:graphicFrameChg>
      </pc:sldChg>
      <pc:sldChg chg="modSp new mod">
        <pc:chgData name="Michael Naessens" userId="b58e8fe24094e96d" providerId="LiveId" clId="{DA99DCBC-1E30-4C3E-B1AB-B39E4E9A6B1E}" dt="2023-05-25T11:51:25.067" v="5905" actId="20577"/>
        <pc:sldMkLst>
          <pc:docMk/>
          <pc:sldMk cId="2411556559" sldId="269"/>
        </pc:sldMkLst>
        <pc:spChg chg="mod">
          <ac:chgData name="Michael Naessens" userId="b58e8fe24094e96d" providerId="LiveId" clId="{DA99DCBC-1E30-4C3E-B1AB-B39E4E9A6B1E}" dt="2023-05-25T10:59:39.846" v="5207" actId="20577"/>
          <ac:spMkLst>
            <pc:docMk/>
            <pc:sldMk cId="2411556559" sldId="269"/>
            <ac:spMk id="2" creationId="{88F8E1F1-43E2-5609-5C27-6F91B808838C}"/>
          </ac:spMkLst>
        </pc:spChg>
        <pc:spChg chg="mod">
          <ac:chgData name="Michael Naessens" userId="b58e8fe24094e96d" providerId="LiveId" clId="{DA99DCBC-1E30-4C3E-B1AB-B39E4E9A6B1E}" dt="2023-05-25T11:51:25.067" v="5905" actId="20577"/>
          <ac:spMkLst>
            <pc:docMk/>
            <pc:sldMk cId="2411556559" sldId="269"/>
            <ac:spMk id="3" creationId="{BDC32CB8-14C3-B926-9183-B37C0B66043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2A54C80-263E-416B-A8E0-580EDEADCBDC}" type="datetimeFigureOut">
              <a:rPr lang="en-US" dirty="0"/>
              <a:t>5/25/2023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5/25/2023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564C98-F17A-B263-FF49-0967A306A8A6}"/>
              </a:ext>
            </a:extLst>
          </p:cNvPr>
          <p:cNvSpPr>
            <a:spLocks noGrp="1"/>
          </p:cNvSpPr>
          <p:nvPr>
            <p:ph type="ctrTitle"/>
          </p:nvPr>
        </p:nvSpPr>
        <p:spPr/>
        <p:txBody>
          <a:bodyPr/>
          <a:lstStyle/>
          <a:p>
            <a:r>
              <a:rPr lang="nl-BE" dirty="0" err="1"/>
              <a:t>Traumasensitieve</a:t>
            </a:r>
            <a:r>
              <a:rPr lang="nl-BE" dirty="0"/>
              <a:t> hulpverlening</a:t>
            </a:r>
          </a:p>
        </p:txBody>
      </p:sp>
      <p:sp>
        <p:nvSpPr>
          <p:cNvPr id="3" name="Ondertitel 2">
            <a:extLst>
              <a:ext uri="{FF2B5EF4-FFF2-40B4-BE49-F238E27FC236}">
                <a16:creationId xmlns:a16="http://schemas.microsoft.com/office/drawing/2014/main" id="{F268D7F4-858F-98A1-3F89-8B21166280EB}"/>
              </a:ext>
            </a:extLst>
          </p:cNvPr>
          <p:cNvSpPr>
            <a:spLocks noGrp="1"/>
          </p:cNvSpPr>
          <p:nvPr>
            <p:ph type="subTitle" idx="1"/>
          </p:nvPr>
        </p:nvSpPr>
        <p:spPr/>
        <p:txBody>
          <a:bodyPr/>
          <a:lstStyle/>
          <a:p>
            <a:r>
              <a:rPr lang="nl-BE" dirty="0"/>
              <a:t>Michael Naessens</a:t>
            </a:r>
          </a:p>
          <a:p>
            <a:r>
              <a:rPr lang="nl-BE" dirty="0"/>
              <a:t>Klinisch Psycholoog</a:t>
            </a:r>
          </a:p>
        </p:txBody>
      </p:sp>
    </p:spTree>
    <p:extLst>
      <p:ext uri="{BB962C8B-B14F-4D97-AF65-F5344CB8AC3E}">
        <p14:creationId xmlns:p14="http://schemas.microsoft.com/office/powerpoint/2010/main" val="3996200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EE0ECF-A845-5074-D1AA-E164008F60AF}"/>
              </a:ext>
            </a:extLst>
          </p:cNvPr>
          <p:cNvSpPr>
            <a:spLocks noGrp="1"/>
          </p:cNvSpPr>
          <p:nvPr>
            <p:ph type="title"/>
          </p:nvPr>
        </p:nvSpPr>
        <p:spPr/>
        <p:txBody>
          <a:bodyPr/>
          <a:lstStyle/>
          <a:p>
            <a:pPr algn="ctr"/>
            <a:r>
              <a:rPr lang="nl-BE" dirty="0" err="1"/>
              <a:t>Traumasensitieve</a:t>
            </a:r>
            <a:r>
              <a:rPr lang="nl-BE" dirty="0"/>
              <a:t> hulpverlening</a:t>
            </a:r>
          </a:p>
        </p:txBody>
      </p:sp>
      <p:sp>
        <p:nvSpPr>
          <p:cNvPr id="3" name="Tijdelijke aanduiding voor inhoud 2">
            <a:extLst>
              <a:ext uri="{FF2B5EF4-FFF2-40B4-BE49-F238E27FC236}">
                <a16:creationId xmlns:a16="http://schemas.microsoft.com/office/drawing/2014/main" id="{C595409D-A6D1-41B0-5E9E-7BD6F73D1E10}"/>
              </a:ext>
            </a:extLst>
          </p:cNvPr>
          <p:cNvSpPr>
            <a:spLocks noGrp="1"/>
          </p:cNvSpPr>
          <p:nvPr>
            <p:ph idx="1"/>
          </p:nvPr>
        </p:nvSpPr>
        <p:spPr>
          <a:xfrm>
            <a:off x="677334" y="2160589"/>
            <a:ext cx="8596668" cy="4006946"/>
          </a:xfrm>
        </p:spPr>
        <p:txBody>
          <a:bodyPr>
            <a:normAutofit fontScale="92500" lnSpcReduction="10000"/>
          </a:bodyPr>
          <a:lstStyle/>
          <a:p>
            <a:r>
              <a:rPr lang="nl-BE" dirty="0"/>
              <a:t>De patiënt en de therapeut ervaren veel angst in hun contact</a:t>
            </a:r>
          </a:p>
          <a:p>
            <a:pPr lvl="1"/>
            <a:r>
              <a:rPr lang="nl-BE" dirty="0"/>
              <a:t>Angst voor herinneringen (vooral bij Type I)</a:t>
            </a:r>
          </a:p>
          <a:p>
            <a:pPr lvl="1"/>
            <a:r>
              <a:rPr lang="nl-BE" dirty="0"/>
              <a:t>Angst voor de relatie (vooral bij Type II)</a:t>
            </a:r>
          </a:p>
          <a:p>
            <a:pPr lvl="2"/>
            <a:r>
              <a:rPr lang="nl-BE" dirty="0"/>
              <a:t>De patiënt wil de therapeut niet besmetten</a:t>
            </a:r>
          </a:p>
          <a:p>
            <a:pPr lvl="2"/>
            <a:r>
              <a:rPr lang="nl-BE" dirty="0"/>
              <a:t>De therapeut wil vaak ook de patiënt niet beschadigen door confrontatie</a:t>
            </a:r>
          </a:p>
          <a:p>
            <a:r>
              <a:rPr lang="nl-BE" dirty="0"/>
              <a:t>De patiënt probeert vaak tegemoet te komen aan de nood aan homeostase van de hulpverlener / het team</a:t>
            </a:r>
          </a:p>
          <a:p>
            <a:r>
              <a:rPr lang="nl-BE" dirty="0"/>
              <a:t>Gevaar om eigen constructie van de wereld mee te geven / op te leggen</a:t>
            </a:r>
          </a:p>
          <a:p>
            <a:r>
              <a:rPr lang="nl-BE" dirty="0"/>
              <a:t>3 belangrijke valkuilen:</a:t>
            </a:r>
          </a:p>
          <a:p>
            <a:pPr lvl="1"/>
            <a:r>
              <a:rPr lang="nl-BE" dirty="0"/>
              <a:t>Redder</a:t>
            </a:r>
          </a:p>
          <a:p>
            <a:pPr lvl="1"/>
            <a:r>
              <a:rPr lang="nl-BE" dirty="0"/>
              <a:t>Dader of medeplichtige</a:t>
            </a:r>
          </a:p>
          <a:p>
            <a:pPr lvl="1"/>
            <a:r>
              <a:rPr lang="nl-BE" dirty="0"/>
              <a:t>Slachtoffer of hulpeloze bijstander</a:t>
            </a:r>
          </a:p>
        </p:txBody>
      </p:sp>
    </p:spTree>
    <p:extLst>
      <p:ext uri="{BB962C8B-B14F-4D97-AF65-F5344CB8AC3E}">
        <p14:creationId xmlns:p14="http://schemas.microsoft.com/office/powerpoint/2010/main" val="461675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DEB06C-0224-5999-DA64-C2AACCC069B5}"/>
              </a:ext>
            </a:extLst>
          </p:cNvPr>
          <p:cNvSpPr>
            <a:spLocks noGrp="1"/>
          </p:cNvSpPr>
          <p:nvPr>
            <p:ph type="title"/>
          </p:nvPr>
        </p:nvSpPr>
        <p:spPr/>
        <p:txBody>
          <a:bodyPr/>
          <a:lstStyle/>
          <a:p>
            <a:pPr algn="ctr"/>
            <a:r>
              <a:rPr lang="nl-BE" dirty="0" err="1"/>
              <a:t>Traumasensitieve</a:t>
            </a:r>
            <a:r>
              <a:rPr lang="nl-BE" dirty="0"/>
              <a:t> hulpverlening</a:t>
            </a:r>
          </a:p>
        </p:txBody>
      </p:sp>
      <p:sp>
        <p:nvSpPr>
          <p:cNvPr id="3" name="Tijdelijke aanduiding voor inhoud 2">
            <a:extLst>
              <a:ext uri="{FF2B5EF4-FFF2-40B4-BE49-F238E27FC236}">
                <a16:creationId xmlns:a16="http://schemas.microsoft.com/office/drawing/2014/main" id="{08B7DFE7-B898-F6C1-1937-420B4083A6A5}"/>
              </a:ext>
            </a:extLst>
          </p:cNvPr>
          <p:cNvSpPr>
            <a:spLocks noGrp="1"/>
          </p:cNvSpPr>
          <p:nvPr>
            <p:ph idx="1"/>
          </p:nvPr>
        </p:nvSpPr>
        <p:spPr/>
        <p:txBody>
          <a:bodyPr/>
          <a:lstStyle/>
          <a:p>
            <a:r>
              <a:rPr lang="nl-BE" dirty="0"/>
              <a:t>Niet begrijpen wat je niet begrijpt: hiervoor heb je de hulp van de patiënt nodig</a:t>
            </a:r>
          </a:p>
          <a:p>
            <a:r>
              <a:rPr lang="nl-BE" dirty="0"/>
              <a:t>Veiligheid garanderen</a:t>
            </a:r>
          </a:p>
          <a:p>
            <a:pPr lvl="1"/>
            <a:r>
              <a:rPr lang="nl-BE" dirty="0"/>
              <a:t>Actief gebeuren</a:t>
            </a:r>
          </a:p>
          <a:p>
            <a:pPr lvl="1"/>
            <a:r>
              <a:rPr lang="nl-BE" dirty="0"/>
              <a:t>Louter luisteren op zich kan contraproductief en destabiliserend zijn</a:t>
            </a:r>
          </a:p>
          <a:p>
            <a:pPr lvl="1"/>
            <a:r>
              <a:rPr lang="nl-BE" dirty="0"/>
              <a:t>Laat horen wat je verstaat en wat niet</a:t>
            </a:r>
          </a:p>
          <a:p>
            <a:pPr lvl="1"/>
            <a:r>
              <a:rPr lang="nl-BE" dirty="0"/>
              <a:t>Taal / woorden geven aan wat je ziet, hoort, beleeft, …</a:t>
            </a:r>
          </a:p>
          <a:p>
            <a:r>
              <a:rPr lang="nl-BE" dirty="0" err="1"/>
              <a:t>Hertraumatisering</a:t>
            </a:r>
            <a:r>
              <a:rPr lang="nl-BE" dirty="0"/>
              <a:t> treedt op wanneer de patiënt onvoldoende stabiliteit heeft om zich het verleden te herinneren en erdoor overspoeld geraakt</a:t>
            </a:r>
          </a:p>
        </p:txBody>
      </p:sp>
    </p:spTree>
    <p:extLst>
      <p:ext uri="{BB962C8B-B14F-4D97-AF65-F5344CB8AC3E}">
        <p14:creationId xmlns:p14="http://schemas.microsoft.com/office/powerpoint/2010/main" val="4107310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A59CAE-A261-E1E2-4B78-0DF1E303D7B1}"/>
              </a:ext>
            </a:extLst>
          </p:cNvPr>
          <p:cNvSpPr>
            <a:spLocks noGrp="1"/>
          </p:cNvSpPr>
          <p:nvPr>
            <p:ph type="title"/>
          </p:nvPr>
        </p:nvSpPr>
        <p:spPr/>
        <p:txBody>
          <a:bodyPr/>
          <a:lstStyle/>
          <a:p>
            <a:pPr algn="ctr"/>
            <a:r>
              <a:rPr lang="nl-BE" dirty="0" err="1"/>
              <a:t>Traumasensitieve</a:t>
            </a:r>
            <a:r>
              <a:rPr lang="nl-BE" dirty="0"/>
              <a:t> hulpverlening</a:t>
            </a:r>
          </a:p>
        </p:txBody>
      </p:sp>
      <p:sp>
        <p:nvSpPr>
          <p:cNvPr id="3" name="Tijdelijke aanduiding voor inhoud 2">
            <a:extLst>
              <a:ext uri="{FF2B5EF4-FFF2-40B4-BE49-F238E27FC236}">
                <a16:creationId xmlns:a16="http://schemas.microsoft.com/office/drawing/2014/main" id="{44C2ACD2-002C-9584-0239-54A6D399E5B3}"/>
              </a:ext>
            </a:extLst>
          </p:cNvPr>
          <p:cNvSpPr>
            <a:spLocks noGrp="1"/>
          </p:cNvSpPr>
          <p:nvPr>
            <p:ph idx="1"/>
          </p:nvPr>
        </p:nvSpPr>
        <p:spPr/>
        <p:txBody>
          <a:bodyPr/>
          <a:lstStyle/>
          <a:p>
            <a:r>
              <a:rPr lang="nl-BE" dirty="0"/>
              <a:t>Soms zijn we er ons als hulpverlener niet altijd even bewust van dat we als onveilig ervaren worden: therapeut = lookalike van de dader</a:t>
            </a:r>
          </a:p>
          <a:p>
            <a:pPr lvl="1"/>
            <a:r>
              <a:rPr lang="nl-BE" dirty="0"/>
              <a:t>Ogen, blik, houding, … = dader?</a:t>
            </a:r>
          </a:p>
          <a:p>
            <a:pPr lvl="1"/>
            <a:r>
              <a:rPr lang="nl-BE" dirty="0"/>
              <a:t>“je mag me vertrouwen”</a:t>
            </a:r>
          </a:p>
          <a:p>
            <a:pPr lvl="1"/>
            <a:r>
              <a:rPr lang="nl-BE" dirty="0"/>
              <a:t>Deur sluiten</a:t>
            </a:r>
          </a:p>
          <a:p>
            <a:pPr lvl="1"/>
            <a:r>
              <a:rPr lang="nl-BE" dirty="0"/>
              <a:t>Geheimhouding / taboe</a:t>
            </a:r>
          </a:p>
          <a:p>
            <a:endParaRPr lang="nl-BE" dirty="0"/>
          </a:p>
        </p:txBody>
      </p:sp>
    </p:spTree>
    <p:extLst>
      <p:ext uri="{BB962C8B-B14F-4D97-AF65-F5344CB8AC3E}">
        <p14:creationId xmlns:p14="http://schemas.microsoft.com/office/powerpoint/2010/main" val="1189691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1B80C8-7820-C5D3-423E-F7A4C4567E1D}"/>
              </a:ext>
            </a:extLst>
          </p:cNvPr>
          <p:cNvSpPr>
            <a:spLocks noGrp="1"/>
          </p:cNvSpPr>
          <p:nvPr>
            <p:ph type="title"/>
          </p:nvPr>
        </p:nvSpPr>
        <p:spPr/>
        <p:txBody>
          <a:bodyPr/>
          <a:lstStyle/>
          <a:p>
            <a:pPr algn="ctr"/>
            <a:r>
              <a:rPr lang="nl-BE" dirty="0"/>
              <a:t>Basishouding als hulpverlener</a:t>
            </a:r>
          </a:p>
        </p:txBody>
      </p:sp>
      <p:graphicFrame>
        <p:nvGraphicFramePr>
          <p:cNvPr id="4" name="Tabel 4">
            <a:extLst>
              <a:ext uri="{FF2B5EF4-FFF2-40B4-BE49-F238E27FC236}">
                <a16:creationId xmlns:a16="http://schemas.microsoft.com/office/drawing/2014/main" id="{114D51C6-3ED9-AA13-3E06-04B1801DDE3E}"/>
              </a:ext>
            </a:extLst>
          </p:cNvPr>
          <p:cNvGraphicFramePr>
            <a:graphicFrameLocks noGrp="1"/>
          </p:cNvGraphicFramePr>
          <p:nvPr>
            <p:ph idx="1"/>
            <p:extLst>
              <p:ext uri="{D42A27DB-BD31-4B8C-83A1-F6EECF244321}">
                <p14:modId xmlns:p14="http://schemas.microsoft.com/office/powerpoint/2010/main" val="2205373051"/>
              </p:ext>
            </p:extLst>
          </p:nvPr>
        </p:nvGraphicFramePr>
        <p:xfrm>
          <a:off x="677863" y="2160588"/>
          <a:ext cx="8596312" cy="259588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2715098248"/>
                    </a:ext>
                  </a:extLst>
                </a:gridCol>
                <a:gridCol w="4298156">
                  <a:extLst>
                    <a:ext uri="{9D8B030D-6E8A-4147-A177-3AD203B41FA5}">
                      <a16:colId xmlns:a16="http://schemas.microsoft.com/office/drawing/2014/main" val="4243674548"/>
                    </a:ext>
                  </a:extLst>
                </a:gridCol>
              </a:tblGrid>
              <a:tr h="370840">
                <a:tc>
                  <a:txBody>
                    <a:bodyPr/>
                    <a:lstStyle/>
                    <a:p>
                      <a:r>
                        <a:rPr lang="nl-BE" dirty="0"/>
                        <a:t>Trauma</a:t>
                      </a:r>
                    </a:p>
                  </a:txBody>
                  <a:tcPr/>
                </a:tc>
                <a:tc>
                  <a:txBody>
                    <a:bodyPr/>
                    <a:lstStyle/>
                    <a:p>
                      <a:r>
                        <a:rPr lang="nl-BE" dirty="0"/>
                        <a:t>Hulpverlening</a:t>
                      </a:r>
                    </a:p>
                  </a:txBody>
                  <a:tcPr/>
                </a:tc>
                <a:extLst>
                  <a:ext uri="{0D108BD9-81ED-4DB2-BD59-A6C34878D82A}">
                    <a16:rowId xmlns:a16="http://schemas.microsoft.com/office/drawing/2014/main" val="3195946905"/>
                  </a:ext>
                </a:extLst>
              </a:tr>
              <a:tr h="370840">
                <a:tc>
                  <a:txBody>
                    <a:bodyPr/>
                    <a:lstStyle/>
                    <a:p>
                      <a:r>
                        <a:rPr lang="nl-BE" dirty="0"/>
                        <a:t>Onvoorspelbaarheid</a:t>
                      </a:r>
                    </a:p>
                  </a:txBody>
                  <a:tcPr/>
                </a:tc>
                <a:tc>
                  <a:txBody>
                    <a:bodyPr/>
                    <a:lstStyle/>
                    <a:p>
                      <a:r>
                        <a:rPr lang="nl-BE" dirty="0"/>
                        <a:t>Voorspelbaarheid</a:t>
                      </a:r>
                    </a:p>
                  </a:txBody>
                  <a:tcPr/>
                </a:tc>
                <a:extLst>
                  <a:ext uri="{0D108BD9-81ED-4DB2-BD59-A6C34878D82A}">
                    <a16:rowId xmlns:a16="http://schemas.microsoft.com/office/drawing/2014/main" val="3962613948"/>
                  </a:ext>
                </a:extLst>
              </a:tr>
              <a:tr h="370840">
                <a:tc>
                  <a:txBody>
                    <a:bodyPr/>
                    <a:lstStyle/>
                    <a:p>
                      <a:r>
                        <a:rPr lang="nl-BE" dirty="0"/>
                        <a:t>Onbeheersbaarheid</a:t>
                      </a:r>
                    </a:p>
                  </a:txBody>
                  <a:tcPr/>
                </a:tc>
                <a:tc>
                  <a:txBody>
                    <a:bodyPr/>
                    <a:lstStyle/>
                    <a:p>
                      <a:r>
                        <a:rPr lang="nl-BE" dirty="0"/>
                        <a:t>Veranderbaarheid</a:t>
                      </a:r>
                    </a:p>
                  </a:txBody>
                  <a:tcPr/>
                </a:tc>
                <a:extLst>
                  <a:ext uri="{0D108BD9-81ED-4DB2-BD59-A6C34878D82A}">
                    <a16:rowId xmlns:a16="http://schemas.microsoft.com/office/drawing/2014/main" val="3685566737"/>
                  </a:ext>
                </a:extLst>
              </a:tr>
              <a:tr h="370840">
                <a:tc>
                  <a:txBody>
                    <a:bodyPr/>
                    <a:lstStyle/>
                    <a:p>
                      <a:r>
                        <a:rPr lang="nl-BE" dirty="0"/>
                        <a:t>Onverdraaglijkheid</a:t>
                      </a:r>
                    </a:p>
                  </a:txBody>
                  <a:tcPr/>
                </a:tc>
                <a:tc>
                  <a:txBody>
                    <a:bodyPr/>
                    <a:lstStyle/>
                    <a:p>
                      <a:r>
                        <a:rPr lang="nl-BE" dirty="0" err="1"/>
                        <a:t>Verdraaglijkheid</a:t>
                      </a:r>
                      <a:endParaRPr lang="nl-BE" dirty="0"/>
                    </a:p>
                  </a:txBody>
                  <a:tcPr/>
                </a:tc>
                <a:extLst>
                  <a:ext uri="{0D108BD9-81ED-4DB2-BD59-A6C34878D82A}">
                    <a16:rowId xmlns:a16="http://schemas.microsoft.com/office/drawing/2014/main" val="1551549480"/>
                  </a:ext>
                </a:extLst>
              </a:tr>
              <a:tr h="370840">
                <a:tc>
                  <a:txBody>
                    <a:bodyPr/>
                    <a:lstStyle/>
                    <a:p>
                      <a:r>
                        <a:rPr lang="nl-BE" dirty="0"/>
                        <a:t>Onbegrijpelijkheid</a:t>
                      </a:r>
                    </a:p>
                  </a:txBody>
                  <a:tcPr/>
                </a:tc>
                <a:tc>
                  <a:txBody>
                    <a:bodyPr/>
                    <a:lstStyle/>
                    <a:p>
                      <a:r>
                        <a:rPr lang="nl-BE" dirty="0"/>
                        <a:t>Verklaarbaarheid</a:t>
                      </a:r>
                    </a:p>
                  </a:txBody>
                  <a:tcPr/>
                </a:tc>
                <a:extLst>
                  <a:ext uri="{0D108BD9-81ED-4DB2-BD59-A6C34878D82A}">
                    <a16:rowId xmlns:a16="http://schemas.microsoft.com/office/drawing/2014/main" val="952094858"/>
                  </a:ext>
                </a:extLst>
              </a:tr>
              <a:tr h="370840">
                <a:tc>
                  <a:txBody>
                    <a:bodyPr/>
                    <a:lstStyle/>
                    <a:p>
                      <a:r>
                        <a:rPr lang="nl-BE" dirty="0"/>
                        <a:t>Onoverzichtelijkheid</a:t>
                      </a:r>
                    </a:p>
                  </a:txBody>
                  <a:tcPr/>
                </a:tc>
                <a:tc>
                  <a:txBody>
                    <a:bodyPr/>
                    <a:lstStyle/>
                    <a:p>
                      <a:r>
                        <a:rPr lang="nl-BE" dirty="0"/>
                        <a:t>Verheldering</a:t>
                      </a:r>
                    </a:p>
                  </a:txBody>
                  <a:tcPr/>
                </a:tc>
                <a:extLst>
                  <a:ext uri="{0D108BD9-81ED-4DB2-BD59-A6C34878D82A}">
                    <a16:rowId xmlns:a16="http://schemas.microsoft.com/office/drawing/2014/main" val="2714276654"/>
                  </a:ext>
                </a:extLst>
              </a:tr>
              <a:tr h="370840">
                <a:tc>
                  <a:txBody>
                    <a:bodyPr/>
                    <a:lstStyle/>
                    <a:p>
                      <a:r>
                        <a:rPr lang="nl-BE" dirty="0"/>
                        <a:t>Onbegrensdheid</a:t>
                      </a:r>
                    </a:p>
                  </a:txBody>
                  <a:tcPr/>
                </a:tc>
                <a:tc>
                  <a:txBody>
                    <a:bodyPr/>
                    <a:lstStyle/>
                    <a:p>
                      <a:r>
                        <a:rPr lang="nl-BE" dirty="0"/>
                        <a:t>Vertrouwen</a:t>
                      </a:r>
                    </a:p>
                  </a:txBody>
                  <a:tcPr/>
                </a:tc>
                <a:extLst>
                  <a:ext uri="{0D108BD9-81ED-4DB2-BD59-A6C34878D82A}">
                    <a16:rowId xmlns:a16="http://schemas.microsoft.com/office/drawing/2014/main" val="561951149"/>
                  </a:ext>
                </a:extLst>
              </a:tr>
            </a:tbl>
          </a:graphicData>
        </a:graphic>
      </p:graphicFrame>
    </p:spTree>
    <p:extLst>
      <p:ext uri="{BB962C8B-B14F-4D97-AF65-F5344CB8AC3E}">
        <p14:creationId xmlns:p14="http://schemas.microsoft.com/office/powerpoint/2010/main" val="645697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F8E1F1-43E2-5609-5C27-6F91B808838C}"/>
              </a:ext>
            </a:extLst>
          </p:cNvPr>
          <p:cNvSpPr>
            <a:spLocks noGrp="1"/>
          </p:cNvSpPr>
          <p:nvPr>
            <p:ph type="title"/>
          </p:nvPr>
        </p:nvSpPr>
        <p:spPr/>
        <p:txBody>
          <a:bodyPr/>
          <a:lstStyle/>
          <a:p>
            <a:pPr algn="ctr"/>
            <a:r>
              <a:rPr lang="nl-BE" dirty="0" err="1"/>
              <a:t>Traumasensitieve</a:t>
            </a:r>
            <a:r>
              <a:rPr lang="nl-BE" dirty="0"/>
              <a:t> hulpverlening</a:t>
            </a:r>
          </a:p>
        </p:txBody>
      </p:sp>
      <p:sp>
        <p:nvSpPr>
          <p:cNvPr id="3" name="Tijdelijke aanduiding voor inhoud 2">
            <a:extLst>
              <a:ext uri="{FF2B5EF4-FFF2-40B4-BE49-F238E27FC236}">
                <a16:creationId xmlns:a16="http://schemas.microsoft.com/office/drawing/2014/main" id="{BDC32CB8-14C3-B926-9183-B37C0B66043E}"/>
              </a:ext>
            </a:extLst>
          </p:cNvPr>
          <p:cNvSpPr>
            <a:spLocks noGrp="1"/>
          </p:cNvSpPr>
          <p:nvPr>
            <p:ph idx="1"/>
          </p:nvPr>
        </p:nvSpPr>
        <p:spPr>
          <a:xfrm>
            <a:off x="677334" y="2160589"/>
            <a:ext cx="8596668" cy="4193558"/>
          </a:xfrm>
        </p:spPr>
        <p:txBody>
          <a:bodyPr>
            <a:normAutofit lnSpcReduction="10000"/>
          </a:bodyPr>
          <a:lstStyle/>
          <a:p>
            <a:r>
              <a:rPr lang="nl-BE" dirty="0"/>
              <a:t>Sensitief zijn voor de noden zonder deze ondoordacht in te vullen</a:t>
            </a:r>
          </a:p>
          <a:p>
            <a:r>
              <a:rPr lang="nl-BE" dirty="0"/>
              <a:t>Proces van de patiënt ondersteunen; geen verantwoordelijkheid overnemen</a:t>
            </a:r>
          </a:p>
          <a:p>
            <a:r>
              <a:rPr lang="nl-BE" dirty="0"/>
              <a:t>Als hulpverlener word je (in eerste instantie) een examen voorgelegd:</a:t>
            </a:r>
          </a:p>
          <a:p>
            <a:pPr lvl="1"/>
            <a:r>
              <a:rPr lang="nl-BE" dirty="0"/>
              <a:t>Ben je weerbaar genoeg?</a:t>
            </a:r>
          </a:p>
          <a:p>
            <a:pPr lvl="1"/>
            <a:r>
              <a:rPr lang="nl-BE" dirty="0"/>
              <a:t>Wat kan je dragen?</a:t>
            </a:r>
          </a:p>
          <a:p>
            <a:r>
              <a:rPr lang="nl-BE" dirty="0"/>
              <a:t>Je gaat je vaak agressor voelen</a:t>
            </a:r>
          </a:p>
          <a:p>
            <a:r>
              <a:rPr lang="nl-BE" dirty="0"/>
              <a:t>Je rustig kunnen voelen in de behandeling, je kunnen amuseren, speels kunnen zijn, de vaardigheden hebben dingen niet persoonlijk te nemen; zijn allen belangrijk</a:t>
            </a:r>
          </a:p>
          <a:p>
            <a:r>
              <a:rPr lang="nl-BE" dirty="0"/>
              <a:t>Vergeet niet dat er een grote kloof is tussen hulpverlener en patiënt in mentale toestand! Jij voelt je misschien op jouw gemak, maar daarvoor </a:t>
            </a:r>
            <a:r>
              <a:rPr lang="nl-BE"/>
              <a:t>de patiënt nog niet!</a:t>
            </a:r>
            <a:endParaRPr lang="nl-BE" dirty="0"/>
          </a:p>
        </p:txBody>
      </p:sp>
    </p:spTree>
    <p:extLst>
      <p:ext uri="{BB962C8B-B14F-4D97-AF65-F5344CB8AC3E}">
        <p14:creationId xmlns:p14="http://schemas.microsoft.com/office/powerpoint/2010/main" val="2411556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3AF5E-8457-B3FA-BA9F-117B63382247}"/>
              </a:ext>
            </a:extLst>
          </p:cNvPr>
          <p:cNvSpPr>
            <a:spLocks noGrp="1"/>
          </p:cNvSpPr>
          <p:nvPr>
            <p:ph type="title"/>
          </p:nvPr>
        </p:nvSpPr>
        <p:spPr/>
        <p:txBody>
          <a:bodyPr/>
          <a:lstStyle/>
          <a:p>
            <a:pPr algn="ctr"/>
            <a:r>
              <a:rPr lang="nl-BE" dirty="0"/>
              <a:t>Psychotrauma</a:t>
            </a:r>
          </a:p>
        </p:txBody>
      </p:sp>
      <p:sp>
        <p:nvSpPr>
          <p:cNvPr id="3" name="Tijdelijke aanduiding voor inhoud 2">
            <a:extLst>
              <a:ext uri="{FF2B5EF4-FFF2-40B4-BE49-F238E27FC236}">
                <a16:creationId xmlns:a16="http://schemas.microsoft.com/office/drawing/2014/main" id="{577F7C14-29FA-1BE1-2F98-031F781B8E5C}"/>
              </a:ext>
            </a:extLst>
          </p:cNvPr>
          <p:cNvSpPr>
            <a:spLocks noGrp="1"/>
          </p:cNvSpPr>
          <p:nvPr>
            <p:ph idx="1"/>
          </p:nvPr>
        </p:nvSpPr>
        <p:spPr/>
        <p:txBody>
          <a:bodyPr/>
          <a:lstStyle/>
          <a:p>
            <a:r>
              <a:rPr lang="nl-BE" dirty="0"/>
              <a:t>Trauma = wonde, letsel</a:t>
            </a:r>
          </a:p>
          <a:p>
            <a:r>
              <a:rPr lang="nl-BE" dirty="0"/>
              <a:t>Zowel fysiek als psychisch =&gt; psychotrauma</a:t>
            </a:r>
          </a:p>
          <a:p>
            <a:r>
              <a:rPr lang="nl-BE" dirty="0"/>
              <a:t>Potentieel traumatische gebeurtenis</a:t>
            </a:r>
          </a:p>
          <a:p>
            <a:pPr lvl="1"/>
            <a:r>
              <a:rPr lang="nl-BE" dirty="0"/>
              <a:t>Dezelfde gebeurtenis zal niet bij iedereen een zelfde effect hebben en zal dus niet voor iedereen tot een trauma leiden</a:t>
            </a:r>
          </a:p>
          <a:p>
            <a:r>
              <a:rPr lang="nl-BE" dirty="0"/>
              <a:t>Psychotrauma = een ingrijpende levensgebeurtenis die zo overweldigend is dat ze de mogelijkheden die iemand op dat moment heeft om het te verwerken, ver overstijgt</a:t>
            </a:r>
          </a:p>
          <a:p>
            <a:r>
              <a:rPr lang="nl-BE" dirty="0"/>
              <a:t>Een groot verschil met wat normaliter verwacht wordt</a:t>
            </a:r>
          </a:p>
          <a:p>
            <a:r>
              <a:rPr lang="nl-BE" dirty="0"/>
              <a:t>Dosisresponsinteractie</a:t>
            </a:r>
          </a:p>
          <a:p>
            <a:endParaRPr lang="nl-BE" dirty="0"/>
          </a:p>
          <a:p>
            <a:endParaRPr lang="nl-BE" dirty="0"/>
          </a:p>
        </p:txBody>
      </p:sp>
    </p:spTree>
    <p:extLst>
      <p:ext uri="{BB962C8B-B14F-4D97-AF65-F5344CB8AC3E}">
        <p14:creationId xmlns:p14="http://schemas.microsoft.com/office/powerpoint/2010/main" val="31986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208769-AF74-64B6-D721-15E826CA7FBA}"/>
              </a:ext>
            </a:extLst>
          </p:cNvPr>
          <p:cNvSpPr>
            <a:spLocks noGrp="1"/>
          </p:cNvSpPr>
          <p:nvPr>
            <p:ph type="title"/>
          </p:nvPr>
        </p:nvSpPr>
        <p:spPr/>
        <p:txBody>
          <a:bodyPr/>
          <a:lstStyle/>
          <a:p>
            <a:pPr algn="ctr"/>
            <a:r>
              <a:rPr lang="nl-BE" dirty="0"/>
              <a:t>Psychotrauma</a:t>
            </a:r>
          </a:p>
        </p:txBody>
      </p:sp>
      <p:sp>
        <p:nvSpPr>
          <p:cNvPr id="3" name="Tijdelijke aanduiding voor inhoud 2">
            <a:extLst>
              <a:ext uri="{FF2B5EF4-FFF2-40B4-BE49-F238E27FC236}">
                <a16:creationId xmlns:a16="http://schemas.microsoft.com/office/drawing/2014/main" id="{BF87589E-631E-B7BD-0630-CA02DAFC49D3}"/>
              </a:ext>
            </a:extLst>
          </p:cNvPr>
          <p:cNvSpPr>
            <a:spLocks noGrp="1"/>
          </p:cNvSpPr>
          <p:nvPr>
            <p:ph idx="1"/>
          </p:nvPr>
        </p:nvSpPr>
        <p:spPr/>
        <p:txBody>
          <a:bodyPr/>
          <a:lstStyle/>
          <a:p>
            <a:r>
              <a:rPr lang="nl-BE" dirty="0"/>
              <a:t>Traumatische gebeurtenissen doen de fundamentele veronderstellingen van het slachtoffer over de veiligheid van de wereld, de positieve waarde van het zelf en de zinvolheid van het bestaan teniet (J. Herman)</a:t>
            </a:r>
          </a:p>
          <a:p>
            <a:pPr marL="0" indent="0">
              <a:buNone/>
            </a:pPr>
            <a:endParaRPr lang="nl-BE" dirty="0">
              <a:solidFill>
                <a:schemeClr val="accent2"/>
              </a:solidFill>
            </a:endParaRPr>
          </a:p>
          <a:p>
            <a:pPr marL="0" indent="0">
              <a:buNone/>
            </a:pPr>
            <a:r>
              <a:rPr lang="nl-BE" dirty="0">
                <a:solidFill>
                  <a:schemeClr val="accent2"/>
                </a:solidFill>
              </a:rPr>
              <a:t>Ik ben constant kwaad, ik vertrouw niemand en heb altijd pech</a:t>
            </a:r>
          </a:p>
          <a:p>
            <a:pPr marL="0" indent="0">
              <a:buNone/>
            </a:pPr>
            <a:r>
              <a:rPr lang="nl-BE" dirty="0">
                <a:solidFill>
                  <a:schemeClr val="accent2"/>
                </a:solidFill>
              </a:rPr>
              <a:t>Ik probeer te doen alsof ik normaal ben zoals iedereen rondom mij, maar ik voel me anders en niemand begrijpt de angst, de schuldgevoelens, de schaamte. Ik kan niet overweg met deze gevoelens. Daarom drink ik.</a:t>
            </a:r>
          </a:p>
          <a:p>
            <a:pPr marL="0" indent="0">
              <a:buNone/>
            </a:pPr>
            <a:r>
              <a:rPr lang="nl-BE" dirty="0">
                <a:solidFill>
                  <a:schemeClr val="accent2"/>
                </a:solidFill>
              </a:rPr>
              <a:t>Ik dacht altijd dat ik er niets aan overhield, maar het misbruik veranderde alles… mijn persoonlijkheid, mijn relaties, alles.</a:t>
            </a:r>
          </a:p>
        </p:txBody>
      </p:sp>
    </p:spTree>
    <p:extLst>
      <p:ext uri="{BB962C8B-B14F-4D97-AF65-F5344CB8AC3E}">
        <p14:creationId xmlns:p14="http://schemas.microsoft.com/office/powerpoint/2010/main" val="3164319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785949-5DBF-4515-E011-526FB993D69B}"/>
              </a:ext>
            </a:extLst>
          </p:cNvPr>
          <p:cNvSpPr>
            <a:spLocks noGrp="1"/>
          </p:cNvSpPr>
          <p:nvPr>
            <p:ph type="title"/>
          </p:nvPr>
        </p:nvSpPr>
        <p:spPr/>
        <p:txBody>
          <a:bodyPr/>
          <a:lstStyle/>
          <a:p>
            <a:pPr algn="ctr"/>
            <a:r>
              <a:rPr lang="nl-BE" dirty="0"/>
              <a:t>Ieder trauma is anders</a:t>
            </a:r>
          </a:p>
        </p:txBody>
      </p:sp>
      <p:sp>
        <p:nvSpPr>
          <p:cNvPr id="3" name="Tijdelijke aanduiding voor inhoud 2">
            <a:extLst>
              <a:ext uri="{FF2B5EF4-FFF2-40B4-BE49-F238E27FC236}">
                <a16:creationId xmlns:a16="http://schemas.microsoft.com/office/drawing/2014/main" id="{194A9CEA-0D19-0646-2B89-5186FB872764}"/>
              </a:ext>
            </a:extLst>
          </p:cNvPr>
          <p:cNvSpPr>
            <a:spLocks noGrp="1"/>
          </p:cNvSpPr>
          <p:nvPr>
            <p:ph idx="1"/>
          </p:nvPr>
        </p:nvSpPr>
        <p:spPr/>
        <p:txBody>
          <a:bodyPr/>
          <a:lstStyle/>
          <a:p>
            <a:r>
              <a:rPr lang="nl-BE" dirty="0"/>
              <a:t>Type I trauma</a:t>
            </a:r>
          </a:p>
          <a:p>
            <a:pPr lvl="1"/>
            <a:r>
              <a:rPr lang="nl-BE" dirty="0"/>
              <a:t>Single incident trauma</a:t>
            </a:r>
          </a:p>
          <a:p>
            <a:r>
              <a:rPr lang="nl-BE" dirty="0"/>
              <a:t>Type II trauma</a:t>
            </a:r>
          </a:p>
          <a:p>
            <a:pPr lvl="1"/>
            <a:r>
              <a:rPr lang="nl-BE" dirty="0"/>
              <a:t>Chronische of herhaaldelijke traumatisering</a:t>
            </a:r>
          </a:p>
          <a:p>
            <a:r>
              <a:rPr lang="nl-BE" dirty="0"/>
              <a:t>Complex trauma</a:t>
            </a:r>
          </a:p>
          <a:p>
            <a:pPr lvl="1"/>
            <a:r>
              <a:rPr lang="nl-BE" dirty="0"/>
              <a:t>Herhaaldelijke traumatisering binnen opvoedingssystemen of met vertrouwensfiguren</a:t>
            </a:r>
          </a:p>
          <a:p>
            <a:r>
              <a:rPr lang="nl-BE" dirty="0"/>
              <a:t>Onpersoonlijk trauma – persoonlijk trauma – gehechtheidstrauma</a:t>
            </a:r>
          </a:p>
          <a:p>
            <a:endParaRPr lang="nl-BE" dirty="0"/>
          </a:p>
        </p:txBody>
      </p:sp>
    </p:spTree>
    <p:extLst>
      <p:ext uri="{BB962C8B-B14F-4D97-AF65-F5344CB8AC3E}">
        <p14:creationId xmlns:p14="http://schemas.microsoft.com/office/powerpoint/2010/main" val="4077315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B270DC-A973-2D4A-E18B-3F71E04A285D}"/>
              </a:ext>
            </a:extLst>
          </p:cNvPr>
          <p:cNvSpPr>
            <a:spLocks noGrp="1"/>
          </p:cNvSpPr>
          <p:nvPr>
            <p:ph type="title"/>
          </p:nvPr>
        </p:nvSpPr>
        <p:spPr/>
        <p:txBody>
          <a:bodyPr/>
          <a:lstStyle/>
          <a:p>
            <a:pPr algn="ctr"/>
            <a:r>
              <a:rPr lang="nl-BE" dirty="0"/>
              <a:t>Trauma ontregelt het lichaam</a:t>
            </a:r>
          </a:p>
        </p:txBody>
      </p:sp>
      <p:sp>
        <p:nvSpPr>
          <p:cNvPr id="3" name="Tijdelijke aanduiding voor inhoud 2">
            <a:extLst>
              <a:ext uri="{FF2B5EF4-FFF2-40B4-BE49-F238E27FC236}">
                <a16:creationId xmlns:a16="http://schemas.microsoft.com/office/drawing/2014/main" id="{C0C52100-25AE-5C68-5462-BF642F1292B8}"/>
              </a:ext>
            </a:extLst>
          </p:cNvPr>
          <p:cNvSpPr>
            <a:spLocks noGrp="1"/>
          </p:cNvSpPr>
          <p:nvPr>
            <p:ph idx="1"/>
          </p:nvPr>
        </p:nvSpPr>
        <p:spPr/>
        <p:txBody>
          <a:bodyPr/>
          <a:lstStyle/>
          <a:p>
            <a:r>
              <a:rPr lang="nl-BE" dirty="0"/>
              <a:t>Window of Tolerance</a:t>
            </a:r>
          </a:p>
          <a:p>
            <a:pPr lvl="1"/>
            <a:r>
              <a:rPr lang="nl-BE" dirty="0"/>
              <a:t>= zone van optimale </a:t>
            </a:r>
            <a:r>
              <a:rPr lang="nl-BE" dirty="0" err="1"/>
              <a:t>arousal</a:t>
            </a:r>
            <a:r>
              <a:rPr lang="nl-BE" dirty="0"/>
              <a:t> of spanning</a:t>
            </a:r>
          </a:p>
          <a:p>
            <a:pPr lvl="1"/>
            <a:r>
              <a:rPr lang="nl-BE" dirty="0"/>
              <a:t>Genetisch bepaald</a:t>
            </a:r>
          </a:p>
          <a:p>
            <a:pPr lvl="1"/>
            <a:r>
              <a:rPr lang="nl-BE" dirty="0"/>
              <a:t>Beïnvloed door persoonlijke levensgeschiedenis</a:t>
            </a:r>
          </a:p>
          <a:p>
            <a:endParaRPr lang="nl-BE" dirty="0"/>
          </a:p>
          <a:p>
            <a:pPr marL="0" indent="0">
              <a:buNone/>
            </a:pPr>
            <a:endParaRPr lang="nl-BE" dirty="0"/>
          </a:p>
          <a:p>
            <a:pPr lvl="1"/>
            <a:endParaRPr lang="nl-BE" dirty="0"/>
          </a:p>
        </p:txBody>
      </p:sp>
      <p:graphicFrame>
        <p:nvGraphicFramePr>
          <p:cNvPr id="4" name="Tabel 4">
            <a:extLst>
              <a:ext uri="{FF2B5EF4-FFF2-40B4-BE49-F238E27FC236}">
                <a16:creationId xmlns:a16="http://schemas.microsoft.com/office/drawing/2014/main" id="{9463ACF7-5A22-5303-5E70-0DE967AC494C}"/>
              </a:ext>
            </a:extLst>
          </p:cNvPr>
          <p:cNvGraphicFramePr>
            <a:graphicFrameLocks noGrp="1"/>
          </p:cNvGraphicFramePr>
          <p:nvPr>
            <p:extLst>
              <p:ext uri="{D42A27DB-BD31-4B8C-83A1-F6EECF244321}">
                <p14:modId xmlns:p14="http://schemas.microsoft.com/office/powerpoint/2010/main" val="114900079"/>
              </p:ext>
            </p:extLst>
          </p:nvPr>
        </p:nvGraphicFramePr>
        <p:xfrm>
          <a:off x="677334" y="3789437"/>
          <a:ext cx="8128000" cy="274320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117188636"/>
                    </a:ext>
                  </a:extLst>
                </a:gridCol>
              </a:tblGrid>
              <a:tr h="370840">
                <a:tc>
                  <a:txBody>
                    <a:bodyPr/>
                    <a:lstStyle/>
                    <a:p>
                      <a:pPr algn="ctr">
                        <a:spcBef>
                          <a:spcPts val="0"/>
                        </a:spcBef>
                        <a:spcAft>
                          <a:spcPts val="0"/>
                        </a:spcAft>
                      </a:pPr>
                      <a:endParaRPr lang="nl-BE" b="1" dirty="0">
                        <a:solidFill>
                          <a:schemeClr val="bg1"/>
                        </a:solidFill>
                      </a:endParaRPr>
                    </a:p>
                    <a:p>
                      <a:pPr algn="ctr">
                        <a:spcBef>
                          <a:spcPts val="0"/>
                        </a:spcBef>
                        <a:spcAft>
                          <a:spcPts val="0"/>
                        </a:spcAft>
                      </a:pPr>
                      <a:r>
                        <a:rPr lang="nl-BE" b="1" dirty="0" err="1">
                          <a:solidFill>
                            <a:schemeClr val="bg1"/>
                          </a:solidFill>
                        </a:rPr>
                        <a:t>Hyperarousal</a:t>
                      </a:r>
                      <a:r>
                        <a:rPr lang="nl-BE" b="1" dirty="0">
                          <a:solidFill>
                            <a:schemeClr val="bg1"/>
                          </a:solidFill>
                        </a:rPr>
                        <a:t> = te veel spanning</a:t>
                      </a:r>
                    </a:p>
                    <a:p>
                      <a:pPr algn="ctr">
                        <a:spcBef>
                          <a:spcPts val="0"/>
                        </a:spcBef>
                        <a:spcAft>
                          <a:spcPts val="0"/>
                        </a:spcAft>
                      </a:pPr>
                      <a:endParaRPr lang="nl-BE" b="1" dirty="0">
                        <a:solidFill>
                          <a:schemeClr val="bg1"/>
                        </a:solidFill>
                      </a:endParaRPr>
                    </a:p>
                  </a:txBody>
                  <a:tcP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5718357"/>
                  </a:ext>
                </a:extLst>
              </a:tr>
              <a:tr h="370840">
                <a:tc>
                  <a:txBody>
                    <a:bodyPr/>
                    <a:lstStyle/>
                    <a:p>
                      <a:pPr algn="ctr">
                        <a:spcBef>
                          <a:spcPts val="0"/>
                        </a:spcBef>
                        <a:spcAft>
                          <a:spcPts val="0"/>
                        </a:spcAft>
                      </a:pPr>
                      <a:endParaRPr lang="nl-BE" b="1" dirty="0">
                        <a:solidFill>
                          <a:schemeClr val="bg1"/>
                        </a:solidFill>
                      </a:endParaRPr>
                    </a:p>
                    <a:p>
                      <a:pPr algn="ctr">
                        <a:spcBef>
                          <a:spcPts val="0"/>
                        </a:spcBef>
                        <a:spcAft>
                          <a:spcPts val="0"/>
                        </a:spcAft>
                      </a:pPr>
                      <a:r>
                        <a:rPr lang="nl-BE" b="1" dirty="0">
                          <a:solidFill>
                            <a:schemeClr val="bg1"/>
                          </a:solidFill>
                        </a:rPr>
                        <a:t>Optimale </a:t>
                      </a:r>
                      <a:r>
                        <a:rPr lang="nl-BE" b="1" dirty="0" err="1">
                          <a:solidFill>
                            <a:schemeClr val="bg1"/>
                          </a:solidFill>
                        </a:rPr>
                        <a:t>arousal</a:t>
                      </a:r>
                      <a:r>
                        <a:rPr lang="nl-BE" b="1" dirty="0">
                          <a:solidFill>
                            <a:schemeClr val="bg1"/>
                          </a:solidFill>
                        </a:rPr>
                        <a:t> = window of tolerance</a:t>
                      </a:r>
                    </a:p>
                    <a:p>
                      <a:pPr algn="ctr">
                        <a:spcBef>
                          <a:spcPts val="0"/>
                        </a:spcBef>
                        <a:spcAft>
                          <a:spcPts val="0"/>
                        </a:spcAft>
                      </a:pPr>
                      <a:endParaRPr lang="nl-BE" b="1" dirty="0">
                        <a:solidFill>
                          <a:schemeClr val="bg1"/>
                        </a:solidFill>
                      </a:endParaRPr>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751165099"/>
                  </a:ext>
                </a:extLst>
              </a:tr>
              <a:tr h="370840">
                <a:tc>
                  <a:txBody>
                    <a:bodyPr/>
                    <a:lstStyle/>
                    <a:p>
                      <a:pPr algn="ctr">
                        <a:spcBef>
                          <a:spcPts val="0"/>
                        </a:spcBef>
                        <a:spcAft>
                          <a:spcPts val="0"/>
                        </a:spcAft>
                      </a:pPr>
                      <a:endParaRPr lang="nl-BE" b="1" dirty="0">
                        <a:solidFill>
                          <a:schemeClr val="bg1"/>
                        </a:solidFill>
                      </a:endParaRPr>
                    </a:p>
                    <a:p>
                      <a:pPr algn="ctr">
                        <a:spcBef>
                          <a:spcPts val="0"/>
                        </a:spcBef>
                        <a:spcAft>
                          <a:spcPts val="0"/>
                        </a:spcAft>
                      </a:pPr>
                      <a:r>
                        <a:rPr lang="nl-BE" b="1" dirty="0" err="1">
                          <a:solidFill>
                            <a:schemeClr val="bg1"/>
                          </a:solidFill>
                        </a:rPr>
                        <a:t>Hypoarousal</a:t>
                      </a:r>
                      <a:r>
                        <a:rPr lang="nl-BE" b="1" dirty="0">
                          <a:solidFill>
                            <a:schemeClr val="bg1"/>
                          </a:solidFill>
                        </a:rPr>
                        <a:t> = te weinig spanning</a:t>
                      </a:r>
                    </a:p>
                    <a:p>
                      <a:pPr algn="ctr">
                        <a:spcBef>
                          <a:spcPts val="0"/>
                        </a:spcBef>
                        <a:spcAft>
                          <a:spcPts val="0"/>
                        </a:spcAft>
                      </a:pPr>
                      <a:endParaRPr lang="nl-BE" b="1" dirty="0">
                        <a:solidFill>
                          <a:schemeClr val="bg1"/>
                        </a:solidFill>
                      </a:endParaRPr>
                    </a:p>
                  </a:txBody>
                  <a:tcPr>
                    <a:lnT w="19050" cap="flat" cmpd="sng" algn="ctr">
                      <a:solidFill>
                        <a:schemeClr val="bg1"/>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1158745977"/>
                  </a:ext>
                </a:extLst>
              </a:tr>
            </a:tbl>
          </a:graphicData>
        </a:graphic>
      </p:graphicFrame>
      <p:sp>
        <p:nvSpPr>
          <p:cNvPr id="6" name="Vrije vorm: vorm 5">
            <a:extLst>
              <a:ext uri="{FF2B5EF4-FFF2-40B4-BE49-F238E27FC236}">
                <a16:creationId xmlns:a16="http://schemas.microsoft.com/office/drawing/2014/main" id="{CD3D52E1-3AB0-96F9-8712-89DABFD31589}"/>
              </a:ext>
            </a:extLst>
          </p:cNvPr>
          <p:cNvSpPr/>
          <p:nvPr/>
        </p:nvSpPr>
        <p:spPr>
          <a:xfrm>
            <a:off x="690464" y="4711957"/>
            <a:ext cx="8114869" cy="943266"/>
          </a:xfrm>
          <a:custGeom>
            <a:avLst/>
            <a:gdLst>
              <a:gd name="connsiteX0" fmla="*/ 0 w 7674506"/>
              <a:gd name="connsiteY0" fmla="*/ 774443 h 943266"/>
              <a:gd name="connsiteX1" fmla="*/ 718457 w 7674506"/>
              <a:gd name="connsiteY1" fmla="*/ 102639 h 943266"/>
              <a:gd name="connsiteX2" fmla="*/ 1502229 w 7674506"/>
              <a:gd name="connsiteY2" fmla="*/ 802435 h 943266"/>
              <a:gd name="connsiteX3" fmla="*/ 2481943 w 7674506"/>
              <a:gd name="connsiteY3" fmla="*/ 121300 h 943266"/>
              <a:gd name="connsiteX4" fmla="*/ 3340359 w 7674506"/>
              <a:gd name="connsiteY4" fmla="*/ 774443 h 943266"/>
              <a:gd name="connsiteX5" fmla="*/ 4152123 w 7674506"/>
              <a:gd name="connsiteY5" fmla="*/ 55986 h 943266"/>
              <a:gd name="connsiteX6" fmla="*/ 4749282 w 7674506"/>
              <a:gd name="connsiteY6" fmla="*/ 774443 h 943266"/>
              <a:gd name="connsiteX7" fmla="*/ 5262466 w 7674506"/>
              <a:gd name="connsiteY7" fmla="*/ 2 h 943266"/>
              <a:gd name="connsiteX8" fmla="*/ 6027576 w 7674506"/>
              <a:gd name="connsiteY8" fmla="*/ 765112 h 943266"/>
              <a:gd name="connsiteX9" fmla="*/ 6774025 w 7674506"/>
              <a:gd name="connsiteY9" fmla="*/ 149292 h 943266"/>
              <a:gd name="connsiteX10" fmla="*/ 7576457 w 7674506"/>
              <a:gd name="connsiteY10" fmla="*/ 867749 h 943266"/>
              <a:gd name="connsiteX11" fmla="*/ 7632441 w 7674506"/>
              <a:gd name="connsiteY11" fmla="*/ 886410 h 943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74506" h="943266">
                <a:moveTo>
                  <a:pt x="0" y="774443"/>
                </a:moveTo>
                <a:cubicBezTo>
                  <a:pt x="234043" y="436208"/>
                  <a:pt x="468086" y="97974"/>
                  <a:pt x="718457" y="102639"/>
                </a:cubicBezTo>
                <a:cubicBezTo>
                  <a:pt x="968829" y="107304"/>
                  <a:pt x="1208315" y="799325"/>
                  <a:pt x="1502229" y="802435"/>
                </a:cubicBezTo>
                <a:cubicBezTo>
                  <a:pt x="1796143" y="805545"/>
                  <a:pt x="2175588" y="125965"/>
                  <a:pt x="2481943" y="121300"/>
                </a:cubicBezTo>
                <a:cubicBezTo>
                  <a:pt x="2788298" y="116635"/>
                  <a:pt x="3061996" y="785329"/>
                  <a:pt x="3340359" y="774443"/>
                </a:cubicBezTo>
                <a:cubicBezTo>
                  <a:pt x="3618722" y="763557"/>
                  <a:pt x="3917303" y="55986"/>
                  <a:pt x="4152123" y="55986"/>
                </a:cubicBezTo>
                <a:cubicBezTo>
                  <a:pt x="4386943" y="55986"/>
                  <a:pt x="4564225" y="783774"/>
                  <a:pt x="4749282" y="774443"/>
                </a:cubicBezTo>
                <a:cubicBezTo>
                  <a:pt x="4934339" y="765112"/>
                  <a:pt x="5049417" y="1557"/>
                  <a:pt x="5262466" y="2"/>
                </a:cubicBezTo>
                <a:cubicBezTo>
                  <a:pt x="5475515" y="-1553"/>
                  <a:pt x="5775650" y="740230"/>
                  <a:pt x="6027576" y="765112"/>
                </a:cubicBezTo>
                <a:cubicBezTo>
                  <a:pt x="6279502" y="789994"/>
                  <a:pt x="6515878" y="132186"/>
                  <a:pt x="6774025" y="149292"/>
                </a:cubicBezTo>
                <a:cubicBezTo>
                  <a:pt x="7032172" y="166398"/>
                  <a:pt x="7433388" y="744896"/>
                  <a:pt x="7576457" y="867749"/>
                </a:cubicBezTo>
                <a:cubicBezTo>
                  <a:pt x="7719526" y="990602"/>
                  <a:pt x="7675983" y="938506"/>
                  <a:pt x="7632441" y="886410"/>
                </a:cubicBezTo>
              </a:path>
            </a:pathLst>
          </a:custGeom>
          <a:ln w="19050">
            <a:solidFill>
              <a:schemeClr val="bg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nl-BE"/>
          </a:p>
        </p:txBody>
      </p:sp>
    </p:spTree>
    <p:extLst>
      <p:ext uri="{BB962C8B-B14F-4D97-AF65-F5344CB8AC3E}">
        <p14:creationId xmlns:p14="http://schemas.microsoft.com/office/powerpoint/2010/main" val="403019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32D5FC-E859-0EF2-90AF-BB7AB7B2FAA8}"/>
              </a:ext>
            </a:extLst>
          </p:cNvPr>
          <p:cNvSpPr>
            <a:spLocks noGrp="1"/>
          </p:cNvSpPr>
          <p:nvPr>
            <p:ph type="title"/>
          </p:nvPr>
        </p:nvSpPr>
        <p:spPr/>
        <p:txBody>
          <a:bodyPr/>
          <a:lstStyle/>
          <a:p>
            <a:pPr algn="ctr"/>
            <a:r>
              <a:rPr lang="nl-BE" dirty="0"/>
              <a:t>Trauma ontregelt het lichaam</a:t>
            </a:r>
          </a:p>
        </p:txBody>
      </p:sp>
      <p:graphicFrame>
        <p:nvGraphicFramePr>
          <p:cNvPr id="8" name="Tabel 8">
            <a:extLst>
              <a:ext uri="{FF2B5EF4-FFF2-40B4-BE49-F238E27FC236}">
                <a16:creationId xmlns:a16="http://schemas.microsoft.com/office/drawing/2014/main" id="{2733A78D-9555-2B58-5DBC-D4C978B3A925}"/>
              </a:ext>
            </a:extLst>
          </p:cNvPr>
          <p:cNvGraphicFramePr>
            <a:graphicFrameLocks noGrp="1"/>
          </p:cNvGraphicFramePr>
          <p:nvPr>
            <p:ph idx="1"/>
            <p:extLst>
              <p:ext uri="{D42A27DB-BD31-4B8C-83A1-F6EECF244321}">
                <p14:modId xmlns:p14="http://schemas.microsoft.com/office/powerpoint/2010/main" val="648811657"/>
              </p:ext>
            </p:extLst>
          </p:nvPr>
        </p:nvGraphicFramePr>
        <p:xfrm>
          <a:off x="677334" y="1807132"/>
          <a:ext cx="8596312" cy="2809240"/>
        </p:xfrm>
        <a:graphic>
          <a:graphicData uri="http://schemas.openxmlformats.org/drawingml/2006/table">
            <a:tbl>
              <a:tblPr firstRow="1" bandRow="1">
                <a:tableStyleId>{5C22544A-7EE6-4342-B048-85BDC9FD1C3A}</a:tableStyleId>
              </a:tblPr>
              <a:tblGrid>
                <a:gridCol w="8596312">
                  <a:extLst>
                    <a:ext uri="{9D8B030D-6E8A-4147-A177-3AD203B41FA5}">
                      <a16:colId xmlns:a16="http://schemas.microsoft.com/office/drawing/2014/main" val="704650303"/>
                    </a:ext>
                  </a:extLst>
                </a:gridCol>
              </a:tblGrid>
              <a:tr h="370840">
                <a:tc>
                  <a:txBody>
                    <a:bodyPr/>
                    <a:lstStyle/>
                    <a:p>
                      <a:pPr algn="ctr">
                        <a:spcBef>
                          <a:spcPts val="600"/>
                        </a:spcBef>
                        <a:spcAft>
                          <a:spcPts val="600"/>
                        </a:spcAft>
                      </a:pPr>
                      <a:endParaRPr lang="nl-BE" dirty="0">
                        <a:solidFill>
                          <a:schemeClr val="bg1"/>
                        </a:solidFill>
                      </a:endParaRPr>
                    </a:p>
                    <a:p>
                      <a:pPr algn="ctr">
                        <a:spcBef>
                          <a:spcPts val="600"/>
                        </a:spcBef>
                        <a:spcAft>
                          <a:spcPts val="600"/>
                        </a:spcAft>
                      </a:pPr>
                      <a:r>
                        <a:rPr lang="nl-BE" dirty="0" err="1">
                          <a:solidFill>
                            <a:schemeClr val="bg1"/>
                          </a:solidFill>
                        </a:rPr>
                        <a:t>Hyperarousal</a:t>
                      </a:r>
                      <a:endParaRPr lang="nl-BE" dirty="0">
                        <a:solidFill>
                          <a:schemeClr val="bg1"/>
                        </a:solidFill>
                      </a:endParaRPr>
                    </a:p>
                    <a:p>
                      <a:pPr algn="ctr">
                        <a:spcBef>
                          <a:spcPts val="600"/>
                        </a:spcBef>
                        <a:spcAft>
                          <a:spcPts val="600"/>
                        </a:spcAft>
                      </a:pPr>
                      <a:endParaRPr lang="nl-BE" dirty="0">
                        <a:solidFill>
                          <a:schemeClr val="bg1"/>
                        </a:solidFill>
                      </a:endParaRPr>
                    </a:p>
                  </a:txBody>
                  <a:tcP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74458825"/>
                  </a:ext>
                </a:extLst>
              </a:tr>
              <a:tr h="370840">
                <a:tc>
                  <a:txBody>
                    <a:bodyPr/>
                    <a:lstStyle/>
                    <a:p>
                      <a:pPr algn="ctr">
                        <a:spcBef>
                          <a:spcPts val="600"/>
                        </a:spcBef>
                        <a:spcAft>
                          <a:spcPts val="600"/>
                        </a:spcAft>
                      </a:pPr>
                      <a:r>
                        <a:rPr lang="nl-BE" dirty="0">
                          <a:solidFill>
                            <a:schemeClr val="bg1"/>
                          </a:solidFill>
                        </a:rPr>
                        <a:t>Window of Tolerance</a:t>
                      </a: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544709417"/>
                  </a:ext>
                </a:extLst>
              </a:tr>
              <a:tr h="370840">
                <a:tc>
                  <a:txBody>
                    <a:bodyPr/>
                    <a:lstStyle/>
                    <a:p>
                      <a:pPr algn="ctr">
                        <a:spcBef>
                          <a:spcPts val="600"/>
                        </a:spcBef>
                        <a:spcAft>
                          <a:spcPts val="600"/>
                        </a:spcAft>
                      </a:pPr>
                      <a:endParaRPr lang="nl-BE" dirty="0">
                        <a:solidFill>
                          <a:schemeClr val="bg1"/>
                        </a:solidFill>
                      </a:endParaRPr>
                    </a:p>
                    <a:p>
                      <a:pPr algn="ctr">
                        <a:spcBef>
                          <a:spcPts val="600"/>
                        </a:spcBef>
                        <a:spcAft>
                          <a:spcPts val="600"/>
                        </a:spcAft>
                      </a:pPr>
                      <a:r>
                        <a:rPr lang="nl-BE" dirty="0" err="1">
                          <a:solidFill>
                            <a:schemeClr val="bg1"/>
                          </a:solidFill>
                        </a:rPr>
                        <a:t>Hypoaraousal</a:t>
                      </a:r>
                      <a:endParaRPr lang="nl-BE" dirty="0">
                        <a:solidFill>
                          <a:schemeClr val="bg1"/>
                        </a:solidFill>
                      </a:endParaRPr>
                    </a:p>
                    <a:p>
                      <a:pPr algn="ctr">
                        <a:spcBef>
                          <a:spcPts val="600"/>
                        </a:spcBef>
                        <a:spcAft>
                          <a:spcPts val="600"/>
                        </a:spcAft>
                      </a:pPr>
                      <a:endParaRPr lang="nl-BE" dirty="0">
                        <a:solidFill>
                          <a:schemeClr val="bg1"/>
                        </a:solidFill>
                      </a:endParaRPr>
                    </a:p>
                  </a:txBody>
                  <a:tcPr>
                    <a:lnT w="28575" cap="flat" cmpd="sng" algn="ctr">
                      <a:solidFill>
                        <a:schemeClr val="bg1"/>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1721495344"/>
                  </a:ext>
                </a:extLst>
              </a:tr>
            </a:tbl>
          </a:graphicData>
        </a:graphic>
      </p:graphicFrame>
      <p:sp>
        <p:nvSpPr>
          <p:cNvPr id="9" name="Vrije vorm: vorm 8">
            <a:extLst>
              <a:ext uri="{FF2B5EF4-FFF2-40B4-BE49-F238E27FC236}">
                <a16:creationId xmlns:a16="http://schemas.microsoft.com/office/drawing/2014/main" id="{6087C74A-0910-43B1-5C17-4ED1E4DFED0E}"/>
              </a:ext>
            </a:extLst>
          </p:cNvPr>
          <p:cNvSpPr/>
          <p:nvPr/>
        </p:nvSpPr>
        <p:spPr>
          <a:xfrm>
            <a:off x="677334" y="2740119"/>
            <a:ext cx="8596312" cy="943266"/>
          </a:xfrm>
          <a:custGeom>
            <a:avLst/>
            <a:gdLst>
              <a:gd name="connsiteX0" fmla="*/ 0 w 7674506"/>
              <a:gd name="connsiteY0" fmla="*/ 774443 h 943266"/>
              <a:gd name="connsiteX1" fmla="*/ 718457 w 7674506"/>
              <a:gd name="connsiteY1" fmla="*/ 102639 h 943266"/>
              <a:gd name="connsiteX2" fmla="*/ 1502229 w 7674506"/>
              <a:gd name="connsiteY2" fmla="*/ 802435 h 943266"/>
              <a:gd name="connsiteX3" fmla="*/ 2481943 w 7674506"/>
              <a:gd name="connsiteY3" fmla="*/ 121300 h 943266"/>
              <a:gd name="connsiteX4" fmla="*/ 3340359 w 7674506"/>
              <a:gd name="connsiteY4" fmla="*/ 774443 h 943266"/>
              <a:gd name="connsiteX5" fmla="*/ 4152123 w 7674506"/>
              <a:gd name="connsiteY5" fmla="*/ 55986 h 943266"/>
              <a:gd name="connsiteX6" fmla="*/ 4749282 w 7674506"/>
              <a:gd name="connsiteY6" fmla="*/ 774443 h 943266"/>
              <a:gd name="connsiteX7" fmla="*/ 5262466 w 7674506"/>
              <a:gd name="connsiteY7" fmla="*/ 2 h 943266"/>
              <a:gd name="connsiteX8" fmla="*/ 6027576 w 7674506"/>
              <a:gd name="connsiteY8" fmla="*/ 765112 h 943266"/>
              <a:gd name="connsiteX9" fmla="*/ 6774025 w 7674506"/>
              <a:gd name="connsiteY9" fmla="*/ 149292 h 943266"/>
              <a:gd name="connsiteX10" fmla="*/ 7576457 w 7674506"/>
              <a:gd name="connsiteY10" fmla="*/ 867749 h 943266"/>
              <a:gd name="connsiteX11" fmla="*/ 7632441 w 7674506"/>
              <a:gd name="connsiteY11" fmla="*/ 886410 h 943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74506" h="943266">
                <a:moveTo>
                  <a:pt x="0" y="774443"/>
                </a:moveTo>
                <a:cubicBezTo>
                  <a:pt x="234043" y="436208"/>
                  <a:pt x="468086" y="97974"/>
                  <a:pt x="718457" y="102639"/>
                </a:cubicBezTo>
                <a:cubicBezTo>
                  <a:pt x="968829" y="107304"/>
                  <a:pt x="1208315" y="799325"/>
                  <a:pt x="1502229" y="802435"/>
                </a:cubicBezTo>
                <a:cubicBezTo>
                  <a:pt x="1796143" y="805545"/>
                  <a:pt x="2175588" y="125965"/>
                  <a:pt x="2481943" y="121300"/>
                </a:cubicBezTo>
                <a:cubicBezTo>
                  <a:pt x="2788298" y="116635"/>
                  <a:pt x="3061996" y="785329"/>
                  <a:pt x="3340359" y="774443"/>
                </a:cubicBezTo>
                <a:cubicBezTo>
                  <a:pt x="3618722" y="763557"/>
                  <a:pt x="3917303" y="55986"/>
                  <a:pt x="4152123" y="55986"/>
                </a:cubicBezTo>
                <a:cubicBezTo>
                  <a:pt x="4386943" y="55986"/>
                  <a:pt x="4564225" y="783774"/>
                  <a:pt x="4749282" y="774443"/>
                </a:cubicBezTo>
                <a:cubicBezTo>
                  <a:pt x="4934339" y="765112"/>
                  <a:pt x="5049417" y="1557"/>
                  <a:pt x="5262466" y="2"/>
                </a:cubicBezTo>
                <a:cubicBezTo>
                  <a:pt x="5475515" y="-1553"/>
                  <a:pt x="5775650" y="740230"/>
                  <a:pt x="6027576" y="765112"/>
                </a:cubicBezTo>
                <a:cubicBezTo>
                  <a:pt x="6279502" y="789994"/>
                  <a:pt x="6515878" y="132186"/>
                  <a:pt x="6774025" y="149292"/>
                </a:cubicBezTo>
                <a:cubicBezTo>
                  <a:pt x="7032172" y="166398"/>
                  <a:pt x="7433388" y="744896"/>
                  <a:pt x="7576457" y="867749"/>
                </a:cubicBezTo>
                <a:cubicBezTo>
                  <a:pt x="7719526" y="990602"/>
                  <a:pt x="7675983" y="938506"/>
                  <a:pt x="7632441" y="886410"/>
                </a:cubicBezTo>
              </a:path>
            </a:pathLst>
          </a:custGeom>
          <a:ln w="19050">
            <a:solidFill>
              <a:schemeClr val="bg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nl-BE"/>
          </a:p>
        </p:txBody>
      </p:sp>
      <p:sp>
        <p:nvSpPr>
          <p:cNvPr id="10" name="Tijdelijke aanduiding voor inhoud 2">
            <a:extLst>
              <a:ext uri="{FF2B5EF4-FFF2-40B4-BE49-F238E27FC236}">
                <a16:creationId xmlns:a16="http://schemas.microsoft.com/office/drawing/2014/main" id="{F004B3E4-2EF0-08AE-27C5-E17C24E44470}"/>
              </a:ext>
            </a:extLst>
          </p:cNvPr>
          <p:cNvSpPr txBox="1">
            <a:spLocks/>
          </p:cNvSpPr>
          <p:nvPr/>
        </p:nvSpPr>
        <p:spPr>
          <a:xfrm>
            <a:off x="593358" y="4776024"/>
            <a:ext cx="8596668"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nl-BE" dirty="0"/>
              <a:t>Na trauma =&gt; inkrimping Window of Tolerance</a:t>
            </a:r>
          </a:p>
          <a:p>
            <a:r>
              <a:rPr lang="nl-BE" dirty="0"/>
              <a:t>Voorheen verdraaglijke spanning wordt nu </a:t>
            </a:r>
            <a:r>
              <a:rPr lang="nl-BE" dirty="0" err="1"/>
              <a:t>huperarousal</a:t>
            </a:r>
            <a:r>
              <a:rPr lang="nl-BE" dirty="0"/>
              <a:t> of </a:t>
            </a:r>
            <a:r>
              <a:rPr lang="nl-BE" dirty="0" err="1"/>
              <a:t>hypoaraousal</a:t>
            </a:r>
            <a:endParaRPr lang="nl-BE" dirty="0"/>
          </a:p>
          <a:p>
            <a:pPr marL="0" indent="0">
              <a:buFont typeface="Wingdings 3" charset="2"/>
              <a:buNone/>
            </a:pPr>
            <a:endParaRPr lang="nl-BE" dirty="0"/>
          </a:p>
          <a:p>
            <a:pPr lvl="1"/>
            <a:endParaRPr lang="nl-BE" dirty="0"/>
          </a:p>
        </p:txBody>
      </p:sp>
    </p:spTree>
    <p:extLst>
      <p:ext uri="{BB962C8B-B14F-4D97-AF65-F5344CB8AC3E}">
        <p14:creationId xmlns:p14="http://schemas.microsoft.com/office/powerpoint/2010/main" val="508246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D9F85F-4AB4-AD53-99B5-35467507B210}"/>
              </a:ext>
            </a:extLst>
          </p:cNvPr>
          <p:cNvSpPr>
            <a:spLocks noGrp="1"/>
          </p:cNvSpPr>
          <p:nvPr>
            <p:ph type="title"/>
          </p:nvPr>
        </p:nvSpPr>
        <p:spPr/>
        <p:txBody>
          <a:bodyPr/>
          <a:lstStyle/>
          <a:p>
            <a:pPr algn="ctr"/>
            <a:r>
              <a:rPr lang="nl-BE" dirty="0"/>
              <a:t>Neurobiologie</a:t>
            </a:r>
          </a:p>
        </p:txBody>
      </p:sp>
      <p:sp>
        <p:nvSpPr>
          <p:cNvPr id="3" name="Tijdelijke aanduiding voor inhoud 2">
            <a:extLst>
              <a:ext uri="{FF2B5EF4-FFF2-40B4-BE49-F238E27FC236}">
                <a16:creationId xmlns:a16="http://schemas.microsoft.com/office/drawing/2014/main" id="{D21D2558-95DF-49D4-0412-3F462308966E}"/>
              </a:ext>
            </a:extLst>
          </p:cNvPr>
          <p:cNvSpPr>
            <a:spLocks noGrp="1"/>
          </p:cNvSpPr>
          <p:nvPr>
            <p:ph idx="1"/>
          </p:nvPr>
        </p:nvSpPr>
        <p:spPr/>
        <p:txBody>
          <a:bodyPr/>
          <a:lstStyle/>
          <a:p>
            <a:r>
              <a:rPr lang="nl-BE" dirty="0" err="1"/>
              <a:t>Neuroceptie</a:t>
            </a:r>
            <a:endParaRPr lang="nl-BE" dirty="0"/>
          </a:p>
          <a:p>
            <a:r>
              <a:rPr lang="nl-BE" dirty="0"/>
              <a:t>Amygdala = alarmsysteem; prefrontale cortex = bewaker</a:t>
            </a:r>
          </a:p>
          <a:p>
            <a:r>
              <a:rPr lang="nl-BE" dirty="0"/>
              <a:t>Na trauma</a:t>
            </a:r>
          </a:p>
          <a:p>
            <a:pPr lvl="1"/>
            <a:r>
              <a:rPr lang="nl-BE" dirty="0"/>
              <a:t>Hypergevoelig alarmsysteem</a:t>
            </a:r>
          </a:p>
          <a:p>
            <a:pPr lvl="1"/>
            <a:r>
              <a:rPr lang="nl-BE" dirty="0"/>
              <a:t>“slome” bewaker</a:t>
            </a:r>
          </a:p>
          <a:p>
            <a:pPr lvl="1"/>
            <a:endParaRPr lang="nl-BE" dirty="0"/>
          </a:p>
        </p:txBody>
      </p:sp>
    </p:spTree>
    <p:extLst>
      <p:ext uri="{BB962C8B-B14F-4D97-AF65-F5344CB8AC3E}">
        <p14:creationId xmlns:p14="http://schemas.microsoft.com/office/powerpoint/2010/main" val="2626716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FB8818-9895-D9A9-AFCA-ED7FAC2235A6}"/>
              </a:ext>
            </a:extLst>
          </p:cNvPr>
          <p:cNvSpPr>
            <a:spLocks noGrp="1"/>
          </p:cNvSpPr>
          <p:nvPr>
            <p:ph type="title"/>
          </p:nvPr>
        </p:nvSpPr>
        <p:spPr/>
        <p:txBody>
          <a:bodyPr/>
          <a:lstStyle/>
          <a:p>
            <a:pPr algn="ctr"/>
            <a:r>
              <a:rPr lang="nl-BE" dirty="0"/>
              <a:t>Gehechtheid en trauma</a:t>
            </a:r>
          </a:p>
        </p:txBody>
      </p:sp>
      <p:graphicFrame>
        <p:nvGraphicFramePr>
          <p:cNvPr id="6" name="Tabel 6">
            <a:extLst>
              <a:ext uri="{FF2B5EF4-FFF2-40B4-BE49-F238E27FC236}">
                <a16:creationId xmlns:a16="http://schemas.microsoft.com/office/drawing/2014/main" id="{4DD9AA0A-2021-C23B-36F5-2974E9EF7D9E}"/>
              </a:ext>
            </a:extLst>
          </p:cNvPr>
          <p:cNvGraphicFramePr>
            <a:graphicFrameLocks noGrp="1"/>
          </p:cNvGraphicFramePr>
          <p:nvPr>
            <p:ph idx="1"/>
            <p:extLst>
              <p:ext uri="{D42A27DB-BD31-4B8C-83A1-F6EECF244321}">
                <p14:modId xmlns:p14="http://schemas.microsoft.com/office/powerpoint/2010/main" val="2815667566"/>
              </p:ext>
            </p:extLst>
          </p:nvPr>
        </p:nvGraphicFramePr>
        <p:xfrm>
          <a:off x="2118048" y="1930400"/>
          <a:ext cx="7155954" cy="3433285"/>
        </p:xfrm>
        <a:graphic>
          <a:graphicData uri="http://schemas.openxmlformats.org/drawingml/2006/table">
            <a:tbl>
              <a:tblPr firstRow="1" bandRow="1">
                <a:tableStyleId>{5940675A-B579-460E-94D1-54222C63F5DA}</a:tableStyleId>
              </a:tblPr>
              <a:tblGrid>
                <a:gridCol w="1192659">
                  <a:extLst>
                    <a:ext uri="{9D8B030D-6E8A-4147-A177-3AD203B41FA5}">
                      <a16:colId xmlns:a16="http://schemas.microsoft.com/office/drawing/2014/main" val="2936450225"/>
                    </a:ext>
                  </a:extLst>
                </a:gridCol>
                <a:gridCol w="1192659">
                  <a:extLst>
                    <a:ext uri="{9D8B030D-6E8A-4147-A177-3AD203B41FA5}">
                      <a16:colId xmlns:a16="http://schemas.microsoft.com/office/drawing/2014/main" val="1682419899"/>
                    </a:ext>
                  </a:extLst>
                </a:gridCol>
                <a:gridCol w="1192659">
                  <a:extLst>
                    <a:ext uri="{9D8B030D-6E8A-4147-A177-3AD203B41FA5}">
                      <a16:colId xmlns:a16="http://schemas.microsoft.com/office/drawing/2014/main" val="2480043458"/>
                    </a:ext>
                  </a:extLst>
                </a:gridCol>
                <a:gridCol w="1192659">
                  <a:extLst>
                    <a:ext uri="{9D8B030D-6E8A-4147-A177-3AD203B41FA5}">
                      <a16:colId xmlns:a16="http://schemas.microsoft.com/office/drawing/2014/main" val="889903103"/>
                    </a:ext>
                  </a:extLst>
                </a:gridCol>
                <a:gridCol w="1192659">
                  <a:extLst>
                    <a:ext uri="{9D8B030D-6E8A-4147-A177-3AD203B41FA5}">
                      <a16:colId xmlns:a16="http://schemas.microsoft.com/office/drawing/2014/main" val="430996836"/>
                    </a:ext>
                  </a:extLst>
                </a:gridCol>
                <a:gridCol w="1192659">
                  <a:extLst>
                    <a:ext uri="{9D8B030D-6E8A-4147-A177-3AD203B41FA5}">
                      <a16:colId xmlns:a16="http://schemas.microsoft.com/office/drawing/2014/main" val="1557997592"/>
                    </a:ext>
                  </a:extLst>
                </a:gridCol>
              </a:tblGrid>
              <a:tr h="567785">
                <a:tc>
                  <a:txBody>
                    <a:bodyPr/>
                    <a:lstStyle/>
                    <a:p>
                      <a:endParaRPr lang="nl-BE" sz="11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50000"/>
                      </a:schemeClr>
                    </a:solidFill>
                  </a:tcPr>
                </a:tc>
                <a:tc>
                  <a:txBody>
                    <a:bodyPr/>
                    <a:lstStyle/>
                    <a:p>
                      <a:endParaRPr lang="nl-BE" sz="11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1">
                        <a:lumMod val="50000"/>
                        <a:lumOff val="50000"/>
                      </a:schemeClr>
                    </a:solidFill>
                  </a:tcPr>
                </a:tc>
                <a:tc>
                  <a:txBody>
                    <a:bodyPr/>
                    <a:lstStyle/>
                    <a:p>
                      <a:endParaRPr lang="nl-BE" sz="11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1">
                        <a:lumMod val="65000"/>
                        <a:lumOff val="35000"/>
                      </a:schemeClr>
                    </a:solidFill>
                  </a:tcPr>
                </a:tc>
                <a:tc>
                  <a:txBody>
                    <a:bodyPr/>
                    <a:lstStyle/>
                    <a:p>
                      <a:endParaRPr lang="nl-BE" sz="11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1">
                        <a:lumMod val="75000"/>
                        <a:lumOff val="25000"/>
                      </a:schemeClr>
                    </a:solidFill>
                  </a:tcPr>
                </a:tc>
                <a:tc>
                  <a:txBody>
                    <a:bodyPr/>
                    <a:lstStyle/>
                    <a:p>
                      <a:endParaRPr lang="nl-BE" sz="11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1">
                        <a:lumMod val="85000"/>
                        <a:lumOff val="15000"/>
                      </a:schemeClr>
                    </a:solidFill>
                  </a:tcPr>
                </a:tc>
                <a:tc>
                  <a:txBody>
                    <a:bodyPr/>
                    <a:lstStyle/>
                    <a:p>
                      <a:r>
                        <a:rPr lang="nl-BE" sz="1100" dirty="0">
                          <a:solidFill>
                            <a:schemeClr val="bg1"/>
                          </a:solidFill>
                        </a:rPr>
                        <a:t>Dissociatieve </a:t>
                      </a:r>
                      <a:r>
                        <a:rPr lang="nl-BE" sz="1100" dirty="0" err="1">
                          <a:solidFill>
                            <a:schemeClr val="bg1"/>
                          </a:solidFill>
                        </a:rPr>
                        <a:t>Identiteits</a:t>
                      </a:r>
                      <a:r>
                        <a:rPr lang="nl-BE" sz="1100" dirty="0">
                          <a:solidFill>
                            <a:schemeClr val="bg1"/>
                          </a:solidFill>
                        </a:rPr>
                        <a:t> Stoornis</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06256059"/>
                  </a:ext>
                </a:extLst>
              </a:tr>
              <a:tr h="567785">
                <a:tc>
                  <a:txBody>
                    <a:bodyPr/>
                    <a:lstStyle/>
                    <a:p>
                      <a:endParaRPr lang="nl-BE" sz="11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65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50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50000"/>
                        <a:lumOff val="50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65000"/>
                        <a:lumOff val="35000"/>
                      </a:schemeClr>
                    </a:solidFill>
                  </a:tcPr>
                </a:tc>
                <a:tc>
                  <a:txBody>
                    <a:bodyPr/>
                    <a:lstStyle/>
                    <a:p>
                      <a:r>
                        <a:rPr lang="nl-BE" sz="1100" dirty="0">
                          <a:solidFill>
                            <a:schemeClr val="bg1"/>
                          </a:solidFill>
                        </a:rPr>
                        <a:t>Dissociatieve Stoornis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75000"/>
                        <a:lumOff val="25000"/>
                      </a:schemeClr>
                    </a:solidFill>
                  </a:tcPr>
                </a:tc>
                <a:tc>
                  <a:txBody>
                    <a:bodyPr/>
                    <a:lstStyle/>
                    <a:p>
                      <a:endParaRPr lang="nl-BE" sz="11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1">
                        <a:lumMod val="85000"/>
                        <a:lumOff val="15000"/>
                      </a:schemeClr>
                    </a:solidFill>
                  </a:tcPr>
                </a:tc>
                <a:extLst>
                  <a:ext uri="{0D108BD9-81ED-4DB2-BD59-A6C34878D82A}">
                    <a16:rowId xmlns:a16="http://schemas.microsoft.com/office/drawing/2014/main" val="90481635"/>
                  </a:ext>
                </a:extLst>
              </a:tr>
              <a:tr h="567785">
                <a:tc>
                  <a:txBody>
                    <a:bodyPr/>
                    <a:lstStyle/>
                    <a:p>
                      <a:endParaRPr lang="nl-BE" sz="11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65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50000"/>
                      </a:schemeClr>
                    </a:solidFill>
                  </a:tcPr>
                </a:tc>
                <a:tc>
                  <a:txBody>
                    <a:bodyPr/>
                    <a:lstStyle/>
                    <a:p>
                      <a:r>
                        <a:rPr lang="nl-BE" sz="1100" dirty="0"/>
                        <a:t>Complexe PTSS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50000"/>
                        <a:lumOff val="50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65000"/>
                        <a:lumOff val="35000"/>
                      </a:schemeClr>
                    </a:solidFill>
                  </a:tcPr>
                </a:tc>
                <a:tc>
                  <a:txBody>
                    <a:bodyPr/>
                    <a:lstStyle/>
                    <a:p>
                      <a:endParaRPr lang="nl-BE" sz="11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val="3104498567"/>
                  </a:ext>
                </a:extLst>
              </a:tr>
              <a:tr h="567785">
                <a:tc>
                  <a:txBody>
                    <a:bodyPr/>
                    <a:lstStyle/>
                    <a:p>
                      <a:endParaRPr lang="nl-BE" sz="11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r>
                        <a:rPr lang="nl-BE" sz="1100" dirty="0"/>
                        <a:t>Chronische PTSS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65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50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50000"/>
                        <a:lumOff val="50000"/>
                      </a:schemeClr>
                    </a:solidFill>
                  </a:tcPr>
                </a:tc>
                <a:tc>
                  <a:txBody>
                    <a:bodyPr/>
                    <a:lstStyle/>
                    <a:p>
                      <a:endParaRPr lang="nl-BE" sz="11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1643026792"/>
                  </a:ext>
                </a:extLst>
              </a:tr>
              <a:tr h="567785">
                <a:tc>
                  <a:txBody>
                    <a:bodyPr/>
                    <a:lstStyle/>
                    <a:p>
                      <a:endParaRPr lang="nl-BE" sz="11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r>
                        <a:rPr lang="nl-BE" sz="1100" dirty="0"/>
                        <a:t>PTSS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75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65000"/>
                      </a:schemeClr>
                    </a:solidFill>
                  </a:tcPr>
                </a:tc>
                <a:tc>
                  <a:txBody>
                    <a:bodyPr/>
                    <a:lstStyle/>
                    <a:p>
                      <a:endParaRPr lang="nl-BE"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50000"/>
                      </a:schemeClr>
                    </a:solidFill>
                  </a:tcPr>
                </a:tc>
                <a:tc>
                  <a:txBody>
                    <a:bodyPr/>
                    <a:lstStyle/>
                    <a:p>
                      <a:endParaRPr lang="nl-BE" sz="11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56358628"/>
                  </a:ext>
                </a:extLst>
              </a:tr>
              <a:tr h="567785">
                <a:tc>
                  <a:txBody>
                    <a:bodyPr/>
                    <a:lstStyle/>
                    <a:p>
                      <a:r>
                        <a:rPr lang="nl-BE" sz="1100" dirty="0"/>
                        <a:t>Geen stress </a:t>
                      </a:r>
                      <a:r>
                        <a:rPr lang="nl-BE" sz="1100" dirty="0" err="1"/>
                        <a:t>symtomen</a:t>
                      </a:r>
                      <a:endParaRPr lang="nl-BE" sz="1100"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BE" sz="11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nl-BE" sz="11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nl-BE" sz="11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endParaRPr lang="nl-BE" sz="11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nl-BE" sz="11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892604371"/>
                  </a:ext>
                </a:extLst>
              </a:tr>
            </a:tbl>
          </a:graphicData>
        </a:graphic>
      </p:graphicFrame>
      <p:sp>
        <p:nvSpPr>
          <p:cNvPr id="8" name="Tekstvak 7">
            <a:extLst>
              <a:ext uri="{FF2B5EF4-FFF2-40B4-BE49-F238E27FC236}">
                <a16:creationId xmlns:a16="http://schemas.microsoft.com/office/drawing/2014/main" id="{D830E135-8EEF-CDA5-978F-D87F01C810AE}"/>
              </a:ext>
            </a:extLst>
          </p:cNvPr>
          <p:cNvSpPr txBox="1"/>
          <p:nvPr/>
        </p:nvSpPr>
        <p:spPr>
          <a:xfrm rot="16200000">
            <a:off x="-33407" y="3493154"/>
            <a:ext cx="3433286" cy="307777"/>
          </a:xfrm>
          <a:prstGeom prst="rect">
            <a:avLst/>
          </a:prstGeom>
          <a:noFill/>
        </p:spPr>
        <p:txBody>
          <a:bodyPr wrap="square" rtlCol="0">
            <a:spAutoFit/>
          </a:bodyPr>
          <a:lstStyle/>
          <a:p>
            <a:pPr algn="ctr"/>
            <a:r>
              <a:rPr lang="nl-BE" sz="1400" dirty="0"/>
              <a:t>Ernst van traumatisering</a:t>
            </a:r>
          </a:p>
        </p:txBody>
      </p:sp>
      <p:sp>
        <p:nvSpPr>
          <p:cNvPr id="9" name="Tekstvak 8">
            <a:extLst>
              <a:ext uri="{FF2B5EF4-FFF2-40B4-BE49-F238E27FC236}">
                <a16:creationId xmlns:a16="http://schemas.microsoft.com/office/drawing/2014/main" id="{2E4EF9BD-BE44-02C1-63F3-3C4698D6F03D}"/>
              </a:ext>
            </a:extLst>
          </p:cNvPr>
          <p:cNvSpPr txBox="1"/>
          <p:nvPr/>
        </p:nvSpPr>
        <p:spPr>
          <a:xfrm>
            <a:off x="2118048" y="5467739"/>
            <a:ext cx="7155954" cy="307777"/>
          </a:xfrm>
          <a:prstGeom prst="rect">
            <a:avLst/>
          </a:prstGeom>
          <a:noFill/>
        </p:spPr>
        <p:txBody>
          <a:bodyPr wrap="square" rtlCol="0">
            <a:spAutoFit/>
          </a:bodyPr>
          <a:lstStyle/>
          <a:p>
            <a:pPr algn="ctr"/>
            <a:r>
              <a:rPr lang="nl-BE" sz="1400" dirty="0"/>
              <a:t>Mate van onveiligheid in de hechting / verwaarlozing</a:t>
            </a:r>
          </a:p>
        </p:txBody>
      </p:sp>
    </p:spTree>
    <p:extLst>
      <p:ext uri="{BB962C8B-B14F-4D97-AF65-F5344CB8AC3E}">
        <p14:creationId xmlns:p14="http://schemas.microsoft.com/office/powerpoint/2010/main" val="1371772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3307D6-46D6-6288-B0D6-2C9FD89CCB6E}"/>
              </a:ext>
            </a:extLst>
          </p:cNvPr>
          <p:cNvSpPr>
            <a:spLocks noGrp="1"/>
          </p:cNvSpPr>
          <p:nvPr>
            <p:ph type="title"/>
          </p:nvPr>
        </p:nvSpPr>
        <p:spPr/>
        <p:txBody>
          <a:bodyPr/>
          <a:lstStyle/>
          <a:p>
            <a:pPr algn="ctr"/>
            <a:r>
              <a:rPr lang="nl-BE" dirty="0"/>
              <a:t>Epistemisch vertrouwen</a:t>
            </a:r>
          </a:p>
        </p:txBody>
      </p:sp>
      <p:sp>
        <p:nvSpPr>
          <p:cNvPr id="3" name="Tijdelijke aanduiding voor inhoud 2">
            <a:extLst>
              <a:ext uri="{FF2B5EF4-FFF2-40B4-BE49-F238E27FC236}">
                <a16:creationId xmlns:a16="http://schemas.microsoft.com/office/drawing/2014/main" id="{BECD8961-37D9-FDDD-3C48-BED66F79C6DA}"/>
              </a:ext>
            </a:extLst>
          </p:cNvPr>
          <p:cNvSpPr>
            <a:spLocks noGrp="1"/>
          </p:cNvSpPr>
          <p:nvPr>
            <p:ph idx="1"/>
          </p:nvPr>
        </p:nvSpPr>
        <p:spPr/>
        <p:txBody>
          <a:bodyPr/>
          <a:lstStyle/>
          <a:p>
            <a:r>
              <a:rPr lang="nl-BE" dirty="0"/>
              <a:t>= het geloof en vertrouwen in de ander als bron van persoonlijk relevante kennis over de (sociale) wereld</a:t>
            </a:r>
          </a:p>
          <a:p>
            <a:r>
              <a:rPr lang="nl-BE" dirty="0">
                <a:sym typeface="Wingdings" panose="05000000000000000000" pitchFamily="2" charset="2"/>
              </a:rPr>
              <a:t> </a:t>
            </a:r>
            <a:r>
              <a:rPr lang="nl-BE" dirty="0" err="1">
                <a:sym typeface="Wingdings" panose="05000000000000000000" pitchFamily="2" charset="2"/>
              </a:rPr>
              <a:t>epistemisch</a:t>
            </a:r>
            <a:r>
              <a:rPr lang="nl-BE" dirty="0">
                <a:sym typeface="Wingdings" panose="05000000000000000000" pitchFamily="2" charset="2"/>
              </a:rPr>
              <a:t> wantrouwen / hypervigilantie</a:t>
            </a:r>
          </a:p>
          <a:p>
            <a:r>
              <a:rPr lang="nl-BE" dirty="0">
                <a:sym typeface="Wingdings" panose="05000000000000000000" pitchFamily="2" charset="2"/>
              </a:rPr>
              <a:t> de volwassen mind wordt niet meer begrepen als een goedaardige en betrouwbare bron van kennis of informatie</a:t>
            </a:r>
            <a:endParaRPr lang="nl-BE" dirty="0"/>
          </a:p>
        </p:txBody>
      </p:sp>
    </p:spTree>
    <p:extLst>
      <p:ext uri="{BB962C8B-B14F-4D97-AF65-F5344CB8AC3E}">
        <p14:creationId xmlns:p14="http://schemas.microsoft.com/office/powerpoint/2010/main" val="9152270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713</Words>
  <Application>Microsoft Office PowerPoint</Application>
  <PresentationFormat>Breedbeeld</PresentationFormat>
  <Paragraphs>114</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Trebuchet MS</vt:lpstr>
      <vt:lpstr>Wingdings 3</vt:lpstr>
      <vt:lpstr>Facet</vt:lpstr>
      <vt:lpstr>Traumasensitieve hulpverlening</vt:lpstr>
      <vt:lpstr>Psychotrauma</vt:lpstr>
      <vt:lpstr>Psychotrauma</vt:lpstr>
      <vt:lpstr>Ieder trauma is anders</vt:lpstr>
      <vt:lpstr>Trauma ontregelt het lichaam</vt:lpstr>
      <vt:lpstr>Trauma ontregelt het lichaam</vt:lpstr>
      <vt:lpstr>Neurobiologie</vt:lpstr>
      <vt:lpstr>Gehechtheid en trauma</vt:lpstr>
      <vt:lpstr>Epistemisch vertrouwen</vt:lpstr>
      <vt:lpstr>Traumasensitieve hulpverlening</vt:lpstr>
      <vt:lpstr>Traumasensitieve hulpverlening</vt:lpstr>
      <vt:lpstr>Traumasensitieve hulpverlening</vt:lpstr>
      <vt:lpstr>Basishouding als hulpverlener</vt:lpstr>
      <vt:lpstr>Traumasensitieve hulpverlening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Traumasensitieve hulpverlening</dc:title>
  <dc:creator>Michael Naessens</dc:creator>
  <cp:lastModifiedBy>Michael Naessens</cp:lastModifiedBy>
  <cp:revision>1</cp:revision>
  <dcterms:created xsi:type="dcterms:W3CDTF">2023-05-23T14:40:53Z</dcterms:created>
  <dcterms:modified xsi:type="dcterms:W3CDTF">2023-05-25T11:51:26Z</dcterms:modified>
</cp:coreProperties>
</file>