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6" r:id="rId4"/>
    <p:sldMasterId id="2147483673" r:id="rId5"/>
    <p:sldMasterId id="2147483675" r:id="rId6"/>
    <p:sldMasterId id="2147483681" r:id="rId7"/>
  </p:sldMasterIdLst>
  <p:notesMasterIdLst>
    <p:notesMasterId r:id="rId83"/>
  </p:notesMasterIdLst>
  <p:sldIdLst>
    <p:sldId id="377" r:id="rId8"/>
    <p:sldId id="314" r:id="rId9"/>
    <p:sldId id="313" r:id="rId10"/>
    <p:sldId id="315" r:id="rId11"/>
    <p:sldId id="316" r:id="rId12"/>
    <p:sldId id="317" r:id="rId13"/>
    <p:sldId id="319" r:id="rId14"/>
    <p:sldId id="318" r:id="rId15"/>
    <p:sldId id="320" r:id="rId16"/>
    <p:sldId id="321" r:id="rId17"/>
    <p:sldId id="345" r:id="rId18"/>
    <p:sldId id="346" r:id="rId19"/>
    <p:sldId id="347" r:id="rId20"/>
    <p:sldId id="348" r:id="rId21"/>
    <p:sldId id="349" r:id="rId22"/>
    <p:sldId id="350" r:id="rId23"/>
    <p:sldId id="351" r:id="rId24"/>
    <p:sldId id="352" r:id="rId25"/>
    <p:sldId id="353" r:id="rId26"/>
    <p:sldId id="354" r:id="rId27"/>
    <p:sldId id="355" r:id="rId28"/>
    <p:sldId id="356" r:id="rId29"/>
    <p:sldId id="357" r:id="rId30"/>
    <p:sldId id="358" r:id="rId31"/>
    <p:sldId id="359" r:id="rId32"/>
    <p:sldId id="360" r:id="rId33"/>
    <p:sldId id="361" r:id="rId34"/>
    <p:sldId id="362" r:id="rId35"/>
    <p:sldId id="363" r:id="rId36"/>
    <p:sldId id="364" r:id="rId37"/>
    <p:sldId id="322" r:id="rId38"/>
    <p:sldId id="323" r:id="rId39"/>
    <p:sldId id="369" r:id="rId40"/>
    <p:sldId id="324" r:id="rId41"/>
    <p:sldId id="325" r:id="rId42"/>
    <p:sldId id="326" r:id="rId43"/>
    <p:sldId id="327" r:id="rId44"/>
    <p:sldId id="328" r:id="rId45"/>
    <p:sldId id="329" r:id="rId46"/>
    <p:sldId id="330" r:id="rId47"/>
    <p:sldId id="374" r:id="rId48"/>
    <p:sldId id="375" r:id="rId49"/>
    <p:sldId id="331" r:id="rId50"/>
    <p:sldId id="332" r:id="rId51"/>
    <p:sldId id="333" r:id="rId52"/>
    <p:sldId id="334" r:id="rId53"/>
    <p:sldId id="335" r:id="rId54"/>
    <p:sldId id="336" r:id="rId55"/>
    <p:sldId id="337" r:id="rId56"/>
    <p:sldId id="338" r:id="rId57"/>
    <p:sldId id="339" r:id="rId58"/>
    <p:sldId id="340" r:id="rId59"/>
    <p:sldId id="370" r:id="rId60"/>
    <p:sldId id="341" r:id="rId61"/>
    <p:sldId id="342" r:id="rId62"/>
    <p:sldId id="311" r:id="rId63"/>
    <p:sldId id="303" r:id="rId64"/>
    <p:sldId id="376" r:id="rId65"/>
    <p:sldId id="304" r:id="rId66"/>
    <p:sldId id="305" r:id="rId67"/>
    <p:sldId id="371" r:id="rId68"/>
    <p:sldId id="306" r:id="rId69"/>
    <p:sldId id="307" r:id="rId70"/>
    <p:sldId id="372" r:id="rId71"/>
    <p:sldId id="308" r:id="rId72"/>
    <p:sldId id="373" r:id="rId73"/>
    <p:sldId id="309" r:id="rId74"/>
    <p:sldId id="310" r:id="rId75"/>
    <p:sldId id="282" r:id="rId76"/>
    <p:sldId id="365" r:id="rId77"/>
    <p:sldId id="368" r:id="rId78"/>
    <p:sldId id="366" r:id="rId79"/>
    <p:sldId id="367" r:id="rId80"/>
    <p:sldId id="343" r:id="rId81"/>
    <p:sldId id="344" r:id="rId8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9pPr>
  </p:defaultTextStyle>
  <p:extLst>
    <p:ext uri="{521415D9-36F7-43E2-AB2F-B90AF26B5E84}">
      <p14:sectionLst xmlns:p14="http://schemas.microsoft.com/office/powerpoint/2010/main">
        <p14:section name="Standaardsectie" id="{097BF479-26B3-453F-A4B4-E03875513249}">
          <p14:sldIdLst>
            <p14:sldId id="377"/>
            <p14:sldId id="314"/>
            <p14:sldId id="313"/>
            <p14:sldId id="315"/>
            <p14:sldId id="316"/>
            <p14:sldId id="317"/>
            <p14:sldId id="319"/>
            <p14:sldId id="318"/>
            <p14:sldId id="320"/>
            <p14:sldId id="321"/>
            <p14:sldId id="345"/>
            <p14:sldId id="346"/>
            <p14:sldId id="347"/>
            <p14:sldId id="348"/>
            <p14:sldId id="349"/>
            <p14:sldId id="350"/>
            <p14:sldId id="351"/>
            <p14:sldId id="352"/>
            <p14:sldId id="353"/>
            <p14:sldId id="354"/>
            <p14:sldId id="355"/>
            <p14:sldId id="356"/>
            <p14:sldId id="357"/>
            <p14:sldId id="358"/>
            <p14:sldId id="359"/>
            <p14:sldId id="360"/>
            <p14:sldId id="361"/>
            <p14:sldId id="362"/>
            <p14:sldId id="363"/>
            <p14:sldId id="364"/>
            <p14:sldId id="322"/>
            <p14:sldId id="323"/>
            <p14:sldId id="369"/>
            <p14:sldId id="324"/>
            <p14:sldId id="325"/>
            <p14:sldId id="326"/>
            <p14:sldId id="327"/>
            <p14:sldId id="328"/>
            <p14:sldId id="329"/>
            <p14:sldId id="330"/>
            <p14:sldId id="374"/>
            <p14:sldId id="375"/>
            <p14:sldId id="331"/>
            <p14:sldId id="332"/>
            <p14:sldId id="333"/>
            <p14:sldId id="334"/>
            <p14:sldId id="335"/>
            <p14:sldId id="336"/>
            <p14:sldId id="337"/>
            <p14:sldId id="338"/>
            <p14:sldId id="339"/>
            <p14:sldId id="340"/>
            <p14:sldId id="370"/>
            <p14:sldId id="341"/>
            <p14:sldId id="342"/>
          </p14:sldIdLst>
        </p14:section>
        <p14:section name="Naamloze sectie" id="{FDA78680-46D1-4618-A6D1-0B624A3ED3E3}">
          <p14:sldIdLst>
            <p14:sldId id="311"/>
            <p14:sldId id="303"/>
            <p14:sldId id="376"/>
            <p14:sldId id="304"/>
            <p14:sldId id="305"/>
            <p14:sldId id="371"/>
            <p14:sldId id="306"/>
            <p14:sldId id="307"/>
            <p14:sldId id="372"/>
            <p14:sldId id="308"/>
            <p14:sldId id="373"/>
            <p14:sldId id="309"/>
            <p14:sldId id="310"/>
            <p14:sldId id="282"/>
            <p14:sldId id="365"/>
            <p14:sldId id="368"/>
            <p14:sldId id="366"/>
            <p14:sldId id="367"/>
            <p14:sldId id="343"/>
            <p14:sldId id="34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D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BE5A19-0980-44D4-E185-7C64D832D607}" v="23" dt="2022-02-15T14:40:04.166"/>
    <p1510:client id="{F51919C3-A9EC-4FCF-885B-9739EF404216}" v="17" dt="2022-02-14T15:45:30.278"/>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Ref idx="maj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Ref idx="maj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Ref idx="maj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Ref idx="maj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Ref idx="maj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Ref idx="maj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Ref idx="maj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Ref idx="maj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Ref idx="maj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Ref idx="maj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Ref idx="maj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Ref idx="maj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Ref idx="maj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Ref idx="maj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66" autoAdjust="0"/>
    <p:restoredTop sz="94472" autoAdjust="0"/>
  </p:normalViewPr>
  <p:slideViewPr>
    <p:cSldViewPr snapToGrid="0">
      <p:cViewPr varScale="1">
        <p:scale>
          <a:sx n="58" d="100"/>
          <a:sy n="58" d="100"/>
        </p:scale>
        <p:origin x="1320" y="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notesMaster" Target="notesMasters/notesMaster1.xml"/><Relationship Id="rId88"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tableStyles" Target="tableStyles.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xel Vandenheede" userId="S::axel.vandenheede@welzijn13.be::bd6857cb-d0c7-46fa-a2f7-4f148714e42e" providerId="AD" clId="Web-{F51919C3-A9EC-4FCF-885B-9739EF404216}"/>
    <pc:docChg chg="modSld">
      <pc:chgData name="Axel Vandenheede" userId="S::axel.vandenheede@welzijn13.be::bd6857cb-d0c7-46fa-a2f7-4f148714e42e" providerId="AD" clId="Web-{F51919C3-A9EC-4FCF-885B-9739EF404216}" dt="2022-02-14T15:45:30.278" v="11" actId="20577"/>
      <pc:docMkLst>
        <pc:docMk/>
      </pc:docMkLst>
      <pc:sldChg chg="modSp">
        <pc:chgData name="Axel Vandenheede" userId="S::axel.vandenheede@welzijn13.be::bd6857cb-d0c7-46fa-a2f7-4f148714e42e" providerId="AD" clId="Web-{F51919C3-A9EC-4FCF-885B-9739EF404216}" dt="2022-02-14T15:45:01.918" v="9" actId="20577"/>
        <pc:sldMkLst>
          <pc:docMk/>
          <pc:sldMk cId="2300694986" sldId="305"/>
        </pc:sldMkLst>
        <pc:spChg chg="mod">
          <ac:chgData name="Axel Vandenheede" userId="S::axel.vandenheede@welzijn13.be::bd6857cb-d0c7-46fa-a2f7-4f148714e42e" providerId="AD" clId="Web-{F51919C3-A9EC-4FCF-885B-9739EF404216}" dt="2022-02-14T15:45:01.918" v="9" actId="20577"/>
          <ac:spMkLst>
            <pc:docMk/>
            <pc:sldMk cId="2300694986" sldId="305"/>
            <ac:spMk id="3" creationId="{755005B2-20F5-4F46-96F6-D72CC6CCFCE7}"/>
          </ac:spMkLst>
        </pc:spChg>
      </pc:sldChg>
      <pc:sldChg chg="modSp">
        <pc:chgData name="Axel Vandenheede" userId="S::axel.vandenheede@welzijn13.be::bd6857cb-d0c7-46fa-a2f7-4f148714e42e" providerId="AD" clId="Web-{F51919C3-A9EC-4FCF-885B-9739EF404216}" dt="2022-02-14T15:45:30.278" v="11" actId="20577"/>
        <pc:sldMkLst>
          <pc:docMk/>
          <pc:sldMk cId="2250632124" sldId="306"/>
        </pc:sldMkLst>
        <pc:spChg chg="mod">
          <ac:chgData name="Axel Vandenheede" userId="S::axel.vandenheede@welzijn13.be::bd6857cb-d0c7-46fa-a2f7-4f148714e42e" providerId="AD" clId="Web-{F51919C3-A9EC-4FCF-885B-9739EF404216}" dt="2022-02-14T15:45:30.278" v="11" actId="20577"/>
          <ac:spMkLst>
            <pc:docMk/>
            <pc:sldMk cId="2250632124" sldId="306"/>
            <ac:spMk id="3" creationId="{755005B2-20F5-4F46-96F6-D72CC6CCFCE7}"/>
          </ac:spMkLst>
        </pc:spChg>
      </pc:sldChg>
      <pc:sldChg chg="modSp">
        <pc:chgData name="Axel Vandenheede" userId="S::axel.vandenheede@welzijn13.be::bd6857cb-d0c7-46fa-a2f7-4f148714e42e" providerId="AD" clId="Web-{F51919C3-A9EC-4FCF-885B-9739EF404216}" dt="2022-02-14T15:36:49.718" v="1" actId="20577"/>
        <pc:sldMkLst>
          <pc:docMk/>
          <pc:sldMk cId="1593754130" sldId="315"/>
        </pc:sldMkLst>
        <pc:spChg chg="mod">
          <ac:chgData name="Axel Vandenheede" userId="S::axel.vandenheede@welzijn13.be::bd6857cb-d0c7-46fa-a2f7-4f148714e42e" providerId="AD" clId="Web-{F51919C3-A9EC-4FCF-885B-9739EF404216}" dt="2022-02-14T15:36:49.718" v="1" actId="20577"/>
          <ac:spMkLst>
            <pc:docMk/>
            <pc:sldMk cId="1593754130" sldId="315"/>
            <ac:spMk id="3" creationId="{00000000-0000-0000-0000-000000000000}"/>
          </ac:spMkLst>
        </pc:spChg>
      </pc:sldChg>
      <pc:sldChg chg="modSp">
        <pc:chgData name="Axel Vandenheede" userId="S::axel.vandenheede@welzijn13.be::bd6857cb-d0c7-46fa-a2f7-4f148714e42e" providerId="AD" clId="Web-{F51919C3-A9EC-4FCF-885B-9739EF404216}" dt="2022-02-14T15:37:14.046" v="4" actId="20577"/>
        <pc:sldMkLst>
          <pc:docMk/>
          <pc:sldMk cId="3166837035" sldId="319"/>
        </pc:sldMkLst>
        <pc:spChg chg="mod">
          <ac:chgData name="Axel Vandenheede" userId="S::axel.vandenheede@welzijn13.be::bd6857cb-d0c7-46fa-a2f7-4f148714e42e" providerId="AD" clId="Web-{F51919C3-A9EC-4FCF-885B-9739EF404216}" dt="2022-02-14T15:37:14.046" v="4" actId="20577"/>
          <ac:spMkLst>
            <pc:docMk/>
            <pc:sldMk cId="3166837035" sldId="319"/>
            <ac:spMk id="3" creationId="{00000000-0000-0000-0000-000000000000}"/>
          </ac:spMkLst>
        </pc:spChg>
      </pc:sldChg>
      <pc:sldChg chg="modSp">
        <pc:chgData name="Axel Vandenheede" userId="S::axel.vandenheede@welzijn13.be::bd6857cb-d0c7-46fa-a2f7-4f148714e42e" providerId="AD" clId="Web-{F51919C3-A9EC-4FCF-885B-9739EF404216}" dt="2022-02-14T15:38:14.235" v="7" actId="20577"/>
        <pc:sldMkLst>
          <pc:docMk/>
          <pc:sldMk cId="1069069482" sldId="348"/>
        </pc:sldMkLst>
        <pc:spChg chg="mod">
          <ac:chgData name="Axel Vandenheede" userId="S::axel.vandenheede@welzijn13.be::bd6857cb-d0c7-46fa-a2f7-4f148714e42e" providerId="AD" clId="Web-{F51919C3-A9EC-4FCF-885B-9739EF404216}" dt="2022-02-14T15:38:14.235" v="7" actId="20577"/>
          <ac:spMkLst>
            <pc:docMk/>
            <pc:sldMk cId="1069069482" sldId="348"/>
            <ac:spMk id="3" creationId="{07FFE4CC-093C-4CCD-82B7-030D421D985B}"/>
          </ac:spMkLst>
        </pc:spChg>
      </pc:sldChg>
    </pc:docChg>
  </pc:docChgLst>
  <pc:docChgLst>
    <pc:chgData name="Mauranne Debosschere" userId="S::mauranne.debosschere@welzijn13.be::aa64685a-41d5-4f40-9eb9-0928998344e4" providerId="AD" clId="Web-{00BE5A19-0980-44D4-E185-7C64D832D607}"/>
    <pc:docChg chg="modSld sldOrd">
      <pc:chgData name="Mauranne Debosschere" userId="S::mauranne.debosschere@welzijn13.be::aa64685a-41d5-4f40-9eb9-0928998344e4" providerId="AD" clId="Web-{00BE5A19-0980-44D4-E185-7C64D832D607}" dt="2022-02-15T14:21:30.580" v="16" actId="20577"/>
      <pc:docMkLst>
        <pc:docMk/>
      </pc:docMkLst>
      <pc:sldChg chg="modSp">
        <pc:chgData name="Mauranne Debosschere" userId="S::mauranne.debosschere@welzijn13.be::aa64685a-41d5-4f40-9eb9-0928998344e4" providerId="AD" clId="Web-{00BE5A19-0980-44D4-E185-7C64D832D607}" dt="2022-02-15T09:52:08.636" v="2" actId="20577"/>
        <pc:sldMkLst>
          <pc:docMk/>
          <pc:sldMk cId="2300694986" sldId="305"/>
        </pc:sldMkLst>
        <pc:spChg chg="mod">
          <ac:chgData name="Mauranne Debosschere" userId="S::mauranne.debosschere@welzijn13.be::aa64685a-41d5-4f40-9eb9-0928998344e4" providerId="AD" clId="Web-{00BE5A19-0980-44D4-E185-7C64D832D607}" dt="2022-02-15T09:52:08.636" v="2" actId="20577"/>
          <ac:spMkLst>
            <pc:docMk/>
            <pc:sldMk cId="2300694986" sldId="305"/>
            <ac:spMk id="3" creationId="{755005B2-20F5-4F46-96F6-D72CC6CCFCE7}"/>
          </ac:spMkLst>
        </pc:spChg>
      </pc:sldChg>
      <pc:sldChg chg="modSp">
        <pc:chgData name="Mauranne Debosschere" userId="S::mauranne.debosschere@welzijn13.be::aa64685a-41d5-4f40-9eb9-0928998344e4" providerId="AD" clId="Web-{00BE5A19-0980-44D4-E185-7C64D832D607}" dt="2022-02-15T14:21:30.580" v="16" actId="20577"/>
        <pc:sldMkLst>
          <pc:docMk/>
          <pc:sldMk cId="1593754130" sldId="315"/>
        </pc:sldMkLst>
        <pc:spChg chg="mod">
          <ac:chgData name="Mauranne Debosschere" userId="S::mauranne.debosschere@welzijn13.be::aa64685a-41d5-4f40-9eb9-0928998344e4" providerId="AD" clId="Web-{00BE5A19-0980-44D4-E185-7C64D832D607}" dt="2022-02-15T14:21:30.580" v="16" actId="20577"/>
          <ac:spMkLst>
            <pc:docMk/>
            <pc:sldMk cId="1593754130" sldId="315"/>
            <ac:spMk id="3" creationId="{00000000-0000-0000-0000-000000000000}"/>
          </ac:spMkLst>
        </pc:spChg>
      </pc:sldChg>
      <pc:sldChg chg="modSp">
        <pc:chgData name="Mauranne Debosschere" userId="S::mauranne.debosschere@welzijn13.be::aa64685a-41d5-4f40-9eb9-0928998344e4" providerId="AD" clId="Web-{00BE5A19-0980-44D4-E185-7C64D832D607}" dt="2022-02-15T10:46:49.571" v="13" actId="20577"/>
        <pc:sldMkLst>
          <pc:docMk/>
          <pc:sldMk cId="3166837035" sldId="319"/>
        </pc:sldMkLst>
        <pc:spChg chg="mod">
          <ac:chgData name="Mauranne Debosschere" userId="S::mauranne.debosschere@welzijn13.be::aa64685a-41d5-4f40-9eb9-0928998344e4" providerId="AD" clId="Web-{00BE5A19-0980-44D4-E185-7C64D832D607}" dt="2022-02-15T10:46:49.571" v="13" actId="20577"/>
          <ac:spMkLst>
            <pc:docMk/>
            <pc:sldMk cId="3166837035" sldId="319"/>
            <ac:spMk id="3" creationId="{00000000-0000-0000-0000-000000000000}"/>
          </ac:spMkLst>
        </pc:spChg>
      </pc:sldChg>
      <pc:sldChg chg="ord">
        <pc:chgData name="Mauranne Debosschere" userId="S::mauranne.debosschere@welzijn13.be::aa64685a-41d5-4f40-9eb9-0928998344e4" providerId="AD" clId="Web-{00BE5A19-0980-44D4-E185-7C64D832D607}" dt="2022-02-15T10:03:07.003" v="3"/>
        <pc:sldMkLst>
          <pc:docMk/>
          <pc:sldMk cId="2546380814" sldId="340"/>
        </pc:sldMkLst>
      </pc:sldChg>
      <pc:sldChg chg="modSp">
        <pc:chgData name="Mauranne Debosschere" userId="S::mauranne.debosschere@welzijn13.be::aa64685a-41d5-4f40-9eb9-0928998344e4" providerId="AD" clId="Web-{00BE5A19-0980-44D4-E185-7C64D832D607}" dt="2022-02-15T10:06:47.453" v="5" actId="1076"/>
        <pc:sldMkLst>
          <pc:docMk/>
          <pc:sldMk cId="2200497388" sldId="369"/>
        </pc:sldMkLst>
        <pc:cxnChg chg="mod">
          <ac:chgData name="Mauranne Debosschere" userId="S::mauranne.debosschere@welzijn13.be::aa64685a-41d5-4f40-9eb9-0928998344e4" providerId="AD" clId="Web-{00BE5A19-0980-44D4-E185-7C64D832D607}" dt="2022-02-15T10:06:47.453" v="5" actId="1076"/>
          <ac:cxnSpMkLst>
            <pc:docMk/>
            <pc:sldMk cId="2200497388" sldId="369"/>
            <ac:cxnSpMk id="4" creationId="{00000000-0000-0000-0000-000000000000}"/>
          </ac:cxnSpMkLst>
        </pc:cxn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lineChart>
        <c:grouping val="standard"/>
        <c:varyColors val="0"/>
        <c:ser>
          <c:idx val="0"/>
          <c:order val="0"/>
          <c:tx>
            <c:strRef>
              <c:f>Blad1!$B$1</c:f>
              <c:strCache>
                <c:ptCount val="1"/>
                <c:pt idx="0">
                  <c:v>aanvragen </c:v>
                </c:pt>
              </c:strCache>
            </c:strRef>
          </c:tx>
          <c:spPr>
            <a:ln w="31750" cap="rnd">
              <a:solidFill>
                <a:schemeClr val="accent6"/>
              </a:solidFill>
              <a:round/>
            </a:ln>
            <a:effectLst/>
          </c:spPr>
          <c:marker>
            <c:symbol val="circle"/>
            <c:size val="17"/>
            <c:spPr>
              <a:solidFill>
                <a:schemeClr val="accent6"/>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Blad1!$A$2:$A$20</c:f>
              <c:numCache>
                <c:formatCode>mmm\-yy</c:formatCode>
                <c:ptCount val="19"/>
                <c:pt idx="0">
                  <c:v>43983</c:v>
                </c:pt>
                <c:pt idx="1">
                  <c:v>44013</c:v>
                </c:pt>
                <c:pt idx="2">
                  <c:v>44044</c:v>
                </c:pt>
                <c:pt idx="3">
                  <c:v>44075</c:v>
                </c:pt>
                <c:pt idx="4">
                  <c:v>44105</c:v>
                </c:pt>
                <c:pt idx="5">
                  <c:v>44136</c:v>
                </c:pt>
                <c:pt idx="6">
                  <c:v>44166</c:v>
                </c:pt>
                <c:pt idx="7">
                  <c:v>44197</c:v>
                </c:pt>
                <c:pt idx="8">
                  <c:v>44228</c:v>
                </c:pt>
                <c:pt idx="9">
                  <c:v>44256</c:v>
                </c:pt>
                <c:pt idx="10">
                  <c:v>44287</c:v>
                </c:pt>
                <c:pt idx="11">
                  <c:v>44317</c:v>
                </c:pt>
                <c:pt idx="12">
                  <c:v>44348</c:v>
                </c:pt>
                <c:pt idx="13">
                  <c:v>44378</c:v>
                </c:pt>
                <c:pt idx="14">
                  <c:v>44409</c:v>
                </c:pt>
                <c:pt idx="15">
                  <c:v>44440</c:v>
                </c:pt>
                <c:pt idx="16">
                  <c:v>44470</c:v>
                </c:pt>
                <c:pt idx="17">
                  <c:v>44501</c:v>
                </c:pt>
                <c:pt idx="18">
                  <c:v>44531</c:v>
                </c:pt>
              </c:numCache>
            </c:numRef>
          </c:cat>
          <c:val>
            <c:numRef>
              <c:f>Blad1!$B$2:$B$20</c:f>
              <c:numCache>
                <c:formatCode>General</c:formatCode>
                <c:ptCount val="19"/>
                <c:pt idx="0">
                  <c:v>2</c:v>
                </c:pt>
                <c:pt idx="1">
                  <c:v>3</c:v>
                </c:pt>
                <c:pt idx="2">
                  <c:v>17</c:v>
                </c:pt>
                <c:pt idx="3">
                  <c:v>23</c:v>
                </c:pt>
                <c:pt idx="4">
                  <c:v>18</c:v>
                </c:pt>
                <c:pt idx="5">
                  <c:v>18</c:v>
                </c:pt>
                <c:pt idx="6">
                  <c:v>24</c:v>
                </c:pt>
                <c:pt idx="7">
                  <c:v>23</c:v>
                </c:pt>
                <c:pt idx="8">
                  <c:v>20</c:v>
                </c:pt>
                <c:pt idx="9">
                  <c:v>23</c:v>
                </c:pt>
                <c:pt idx="10">
                  <c:v>22</c:v>
                </c:pt>
                <c:pt idx="11">
                  <c:v>19</c:v>
                </c:pt>
                <c:pt idx="12">
                  <c:v>25</c:v>
                </c:pt>
                <c:pt idx="13">
                  <c:v>7</c:v>
                </c:pt>
                <c:pt idx="14">
                  <c:v>13</c:v>
                </c:pt>
                <c:pt idx="15">
                  <c:v>13</c:v>
                </c:pt>
                <c:pt idx="16">
                  <c:v>19</c:v>
                </c:pt>
                <c:pt idx="17">
                  <c:v>15</c:v>
                </c:pt>
                <c:pt idx="18">
                  <c:v>15</c:v>
                </c:pt>
              </c:numCache>
            </c:numRef>
          </c:val>
          <c:smooth val="0"/>
          <c:extLst>
            <c:ext xmlns:c16="http://schemas.microsoft.com/office/drawing/2014/chart" uri="{C3380CC4-5D6E-409C-BE32-E72D297353CC}">
              <c16:uniqueId val="{00000000-9638-4B16-8E17-C64296EBD657}"/>
            </c:ext>
          </c:extLst>
        </c:ser>
        <c:dLbls>
          <c:dLblPos val="ctr"/>
          <c:showLegendKey val="0"/>
          <c:showVal val="1"/>
          <c:showCatName val="0"/>
          <c:showSerName val="0"/>
          <c:showPercent val="0"/>
          <c:showBubbleSize val="0"/>
        </c:dLbls>
        <c:marker val="1"/>
        <c:smooth val="0"/>
        <c:axId val="685045808"/>
        <c:axId val="685043512"/>
        <c:extLst>
          <c:ext xmlns:c15="http://schemas.microsoft.com/office/drawing/2012/chart" uri="{02D57815-91ED-43cb-92C2-25804820EDAC}">
            <c15:filteredLineSeries>
              <c15:ser>
                <c:idx val="1"/>
                <c:order val="1"/>
                <c:tx>
                  <c:strRef>
                    <c:extLst>
                      <c:ext uri="{02D57815-91ED-43cb-92C2-25804820EDAC}">
                        <c15:formulaRef>
                          <c15:sqref>Blad1!$C$1</c15:sqref>
                        </c15:formulaRef>
                      </c:ext>
                    </c:extLst>
                    <c:strCache>
                      <c:ptCount val="1"/>
                      <c:pt idx="0">
                        <c:v>goedkeuringen</c:v>
                      </c:pt>
                    </c:strCache>
                  </c:strRef>
                </c:tx>
                <c:spPr>
                  <a:ln w="31750" cap="rnd">
                    <a:solidFill>
                      <a:schemeClr val="accent5"/>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uri="{CE6537A1-D6FC-4f65-9D91-7224C49458BB}">
                      <c15:showLeaderLines val="1"/>
                      <c15:leaderLines>
                        <c:spPr>
                          <a:ln w="9525">
                            <a:solidFill>
                              <a:schemeClr val="dk1">
                                <a:lumMod val="50000"/>
                                <a:lumOff val="50000"/>
                              </a:schemeClr>
                            </a:solidFill>
                          </a:ln>
                          <a:effectLst/>
                        </c:spPr>
                      </c15:leaderLines>
                    </c:ext>
                  </c:extLst>
                </c:dLbls>
                <c:cat>
                  <c:numRef>
                    <c:extLst>
                      <c:ext uri="{02D57815-91ED-43cb-92C2-25804820EDAC}">
                        <c15:formulaRef>
                          <c15:sqref>Blad1!$A$2:$A$20</c15:sqref>
                        </c15:formulaRef>
                      </c:ext>
                    </c:extLst>
                    <c:numCache>
                      <c:formatCode>mmm\-yy</c:formatCode>
                      <c:ptCount val="19"/>
                      <c:pt idx="0">
                        <c:v>43983</c:v>
                      </c:pt>
                      <c:pt idx="1">
                        <c:v>44013</c:v>
                      </c:pt>
                      <c:pt idx="2">
                        <c:v>44044</c:v>
                      </c:pt>
                      <c:pt idx="3">
                        <c:v>44075</c:v>
                      </c:pt>
                      <c:pt idx="4">
                        <c:v>44105</c:v>
                      </c:pt>
                      <c:pt idx="5">
                        <c:v>44136</c:v>
                      </c:pt>
                      <c:pt idx="6">
                        <c:v>44166</c:v>
                      </c:pt>
                      <c:pt idx="7">
                        <c:v>44197</c:v>
                      </c:pt>
                      <c:pt idx="8">
                        <c:v>44228</c:v>
                      </c:pt>
                      <c:pt idx="9">
                        <c:v>44256</c:v>
                      </c:pt>
                      <c:pt idx="10">
                        <c:v>44287</c:v>
                      </c:pt>
                      <c:pt idx="11">
                        <c:v>44317</c:v>
                      </c:pt>
                      <c:pt idx="12">
                        <c:v>44348</c:v>
                      </c:pt>
                      <c:pt idx="13">
                        <c:v>44378</c:v>
                      </c:pt>
                      <c:pt idx="14">
                        <c:v>44409</c:v>
                      </c:pt>
                      <c:pt idx="15">
                        <c:v>44440</c:v>
                      </c:pt>
                      <c:pt idx="16">
                        <c:v>44470</c:v>
                      </c:pt>
                      <c:pt idx="17">
                        <c:v>44501</c:v>
                      </c:pt>
                      <c:pt idx="18">
                        <c:v>44531</c:v>
                      </c:pt>
                    </c:numCache>
                  </c:numRef>
                </c:cat>
                <c:val>
                  <c:numRef>
                    <c:extLst>
                      <c:ext uri="{02D57815-91ED-43cb-92C2-25804820EDAC}">
                        <c15:formulaRef>
                          <c15:sqref>Blad1!$C$2:$C$20</c15:sqref>
                        </c15:formulaRef>
                      </c:ext>
                    </c:extLst>
                    <c:numCache>
                      <c:formatCode>General</c:formatCode>
                      <c:ptCount val="19"/>
                      <c:pt idx="0">
                        <c:v>1</c:v>
                      </c:pt>
                      <c:pt idx="1">
                        <c:v>4</c:v>
                      </c:pt>
                      <c:pt idx="2">
                        <c:v>17</c:v>
                      </c:pt>
                      <c:pt idx="3">
                        <c:v>13</c:v>
                      </c:pt>
                      <c:pt idx="4">
                        <c:v>27</c:v>
                      </c:pt>
                      <c:pt idx="5">
                        <c:v>19</c:v>
                      </c:pt>
                      <c:pt idx="6">
                        <c:v>18</c:v>
                      </c:pt>
                      <c:pt idx="7">
                        <c:v>24</c:v>
                      </c:pt>
                      <c:pt idx="8">
                        <c:v>20</c:v>
                      </c:pt>
                      <c:pt idx="9">
                        <c:v>27</c:v>
                      </c:pt>
                      <c:pt idx="10">
                        <c:v>22</c:v>
                      </c:pt>
                      <c:pt idx="11">
                        <c:v>16</c:v>
                      </c:pt>
                      <c:pt idx="12">
                        <c:v>25</c:v>
                      </c:pt>
                      <c:pt idx="13">
                        <c:v>8</c:v>
                      </c:pt>
                      <c:pt idx="14">
                        <c:v>13</c:v>
                      </c:pt>
                      <c:pt idx="15">
                        <c:v>9</c:v>
                      </c:pt>
                      <c:pt idx="16">
                        <c:v>17</c:v>
                      </c:pt>
                      <c:pt idx="17">
                        <c:v>18</c:v>
                      </c:pt>
                      <c:pt idx="18">
                        <c:v>13</c:v>
                      </c:pt>
                    </c:numCache>
                  </c:numRef>
                </c:val>
                <c:smooth val="0"/>
                <c:extLst>
                  <c:ext xmlns:c16="http://schemas.microsoft.com/office/drawing/2014/chart" uri="{C3380CC4-5D6E-409C-BE32-E72D297353CC}">
                    <c16:uniqueId val="{00000001-9638-4B16-8E17-C64296EBD657}"/>
                  </c:ext>
                </c:extLst>
              </c15:ser>
            </c15:filteredLineSeries>
          </c:ext>
        </c:extLst>
      </c:lineChart>
      <c:dateAx>
        <c:axId val="685045808"/>
        <c:scaling>
          <c:orientation val="minMax"/>
        </c:scaling>
        <c:delete val="0"/>
        <c:axPos val="b"/>
        <c:numFmt formatCode="mmm\-yy"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685043512"/>
        <c:crosses val="autoZero"/>
        <c:auto val="1"/>
        <c:lblOffset val="100"/>
        <c:baseTimeUnit val="months"/>
      </c:dateAx>
      <c:valAx>
        <c:axId val="685043512"/>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685045808"/>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endParaRPr lang="en-US"/>
        </a:p>
      </c:txPr>
    </c:title>
    <c:autoTitleDeleted val="0"/>
    <c:plotArea>
      <c:layout/>
      <c:barChart>
        <c:barDir val="bar"/>
        <c:grouping val="clustered"/>
        <c:varyColors val="0"/>
        <c:ser>
          <c:idx val="0"/>
          <c:order val="0"/>
          <c:tx>
            <c:strRef>
              <c:f>Blad1!$B$1</c:f>
              <c:strCache>
                <c:ptCount val="1"/>
                <c:pt idx="0">
                  <c:v>OCMW's</c:v>
                </c:pt>
              </c:strCache>
            </c:strRef>
          </c:tx>
          <c:spPr>
            <a:pattFill prst="ltUpDiag">
              <a:fgClr>
                <a:schemeClr val="accent1"/>
              </a:fgClr>
              <a:bgClr>
                <a:schemeClr val="lt1"/>
              </a:bgClr>
            </a:pattFill>
            <a:ln>
              <a:noFill/>
            </a:ln>
            <a:effectLst/>
          </c:spPr>
          <c:invertIfNegative val="0"/>
          <c:dLbls>
            <c:spPr>
              <a:solidFill>
                <a:schemeClr val="accent1">
                  <a:alpha val="70000"/>
                </a:schemeClr>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accent1">
                          <a:lumMod val="60000"/>
                          <a:lumOff val="40000"/>
                        </a:schemeClr>
                      </a:solidFill>
                    </a:ln>
                    <a:effectLst/>
                  </c:spPr>
                </c15:leaderLines>
              </c:ext>
            </c:extLst>
          </c:dLbls>
          <c:cat>
            <c:strRef>
              <c:f>Blad1!$A$2:$A$10</c:f>
              <c:strCache>
                <c:ptCount val="9"/>
                <c:pt idx="0">
                  <c:v>Antwerpen</c:v>
                </c:pt>
                <c:pt idx="1">
                  <c:v>Oostende</c:v>
                </c:pt>
                <c:pt idx="2">
                  <c:v>Brugge</c:v>
                </c:pt>
                <c:pt idx="3">
                  <c:v>Gent</c:v>
                </c:pt>
                <c:pt idx="4">
                  <c:v>Mechelen</c:v>
                </c:pt>
                <c:pt idx="5">
                  <c:v>Ninove</c:v>
                </c:pt>
                <c:pt idx="6">
                  <c:v>Tienen</c:v>
                </c:pt>
                <c:pt idx="7">
                  <c:v>Liedekerke</c:v>
                </c:pt>
                <c:pt idx="8">
                  <c:v>OCMW's met 5 of minder aanvragen</c:v>
                </c:pt>
              </c:strCache>
            </c:strRef>
          </c:cat>
          <c:val>
            <c:numRef>
              <c:f>Blad1!$B$2:$B$10</c:f>
              <c:numCache>
                <c:formatCode>General</c:formatCode>
                <c:ptCount val="9"/>
                <c:pt idx="0">
                  <c:v>59</c:v>
                </c:pt>
                <c:pt idx="1">
                  <c:v>29</c:v>
                </c:pt>
                <c:pt idx="2">
                  <c:v>26</c:v>
                </c:pt>
                <c:pt idx="3">
                  <c:v>21</c:v>
                </c:pt>
                <c:pt idx="4">
                  <c:v>11</c:v>
                </c:pt>
                <c:pt idx="5">
                  <c:v>7</c:v>
                </c:pt>
                <c:pt idx="6">
                  <c:v>7</c:v>
                </c:pt>
                <c:pt idx="7">
                  <c:v>6</c:v>
                </c:pt>
                <c:pt idx="8">
                  <c:v>152</c:v>
                </c:pt>
              </c:numCache>
            </c:numRef>
          </c:val>
          <c:extLst>
            <c:ext xmlns:c16="http://schemas.microsoft.com/office/drawing/2014/chart" uri="{C3380CC4-5D6E-409C-BE32-E72D297353CC}">
              <c16:uniqueId val="{00000000-1D8E-4D02-B2A2-565C97EF2A7D}"/>
            </c:ext>
          </c:extLst>
        </c:ser>
        <c:dLbls>
          <c:dLblPos val="outEnd"/>
          <c:showLegendKey val="0"/>
          <c:showVal val="1"/>
          <c:showCatName val="0"/>
          <c:showSerName val="0"/>
          <c:showPercent val="0"/>
          <c:showBubbleSize val="0"/>
        </c:dLbls>
        <c:gapWidth val="269"/>
        <c:overlap val="-20"/>
        <c:axId val="633257976"/>
        <c:axId val="633262240"/>
      </c:barChart>
      <c:catAx>
        <c:axId val="633257976"/>
        <c:scaling>
          <c:orientation val="minMax"/>
        </c:scaling>
        <c:delete val="0"/>
        <c:axPos val="l"/>
        <c:numFmt formatCode="General" sourceLinked="1"/>
        <c:majorTickMark val="none"/>
        <c:minorTickMark val="none"/>
        <c:tickLblPos val="nextTo"/>
        <c:spPr>
          <a:noFill/>
          <a:ln w="3175" cap="flat" cmpd="sng" algn="ctr">
            <a:solidFill>
              <a:schemeClr val="accent1">
                <a:lumMod val="60000"/>
                <a:lumOff val="40000"/>
              </a:schemeClr>
            </a:solidFill>
            <a:round/>
          </a:ln>
          <a:effectLst/>
        </c:spPr>
        <c:txPr>
          <a:bodyPr rot="-60000000" spcFirstLastPara="1" vertOverflow="ellipsis" vert="horz" wrap="square" anchor="ctr" anchorCtr="1"/>
          <a:lstStyle/>
          <a:p>
            <a:pPr>
              <a:defRPr sz="1064" b="0" i="0" u="none" strike="noStrike" kern="1200" cap="all" spc="150" normalizeH="0" baseline="0">
                <a:solidFill>
                  <a:schemeClr val="lt1"/>
                </a:solidFill>
                <a:latin typeface="+mn-lt"/>
                <a:ea typeface="+mn-ea"/>
                <a:cs typeface="+mn-cs"/>
              </a:defRPr>
            </a:pPr>
            <a:endParaRPr lang="en-US"/>
          </a:p>
        </c:txPr>
        <c:crossAx val="633262240"/>
        <c:crosses val="autoZero"/>
        <c:auto val="1"/>
        <c:lblAlgn val="ctr"/>
        <c:lblOffset val="100"/>
        <c:noMultiLvlLbl val="0"/>
      </c:catAx>
      <c:valAx>
        <c:axId val="633262240"/>
        <c:scaling>
          <c:orientation val="minMax"/>
        </c:scaling>
        <c:delete val="0"/>
        <c:axPos val="b"/>
        <c:majorGridlines>
          <c:spPr>
            <a:ln w="9525" cap="flat" cmpd="sng" algn="ctr">
              <a:solidFill>
                <a:schemeClr val="lt1">
                  <a:alpha val="2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crossAx val="6332579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1"/>
    </a:solidFill>
    <a:ln w="9525" cap="flat" cmpd="sng" algn="ctr">
      <a:solidFill>
        <a:schemeClr val="accent1"/>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styleClr val="auto"/>
    </cs:fillRef>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6">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53BDAE-4073-4E07-BC9B-F42B6A7D551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nl-BE"/>
        </a:p>
      </dgm:t>
    </dgm:pt>
    <dgm:pt modelId="{57B86202-8410-402C-B915-74849EFE00A3}">
      <dgm:prSet phldrT="[Tekst]" custT="1"/>
      <dgm:spPr>
        <a:solidFill>
          <a:schemeClr val="accent1">
            <a:lumMod val="75000"/>
            <a:lumOff val="25000"/>
          </a:schemeClr>
        </a:solidFill>
      </dgm:spPr>
      <dgm:t>
        <a:bodyPr/>
        <a:lstStyle/>
        <a:p>
          <a:r>
            <a:rPr lang="nl-BE" sz="1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Stap 1. Kennisname en beslissing</a:t>
          </a:r>
        </a:p>
      </dgm:t>
    </dgm:pt>
    <dgm:pt modelId="{2D792442-542C-443F-A047-8A374D7EB044}" type="parTrans" cxnId="{88CDA581-4C09-4A8E-BBC5-917AB32C24BA}">
      <dgm:prSet/>
      <dgm:spPr/>
      <dgm:t>
        <a:bodyPr/>
        <a:lstStyle/>
        <a:p>
          <a:endParaRPr lang="nl-BE">
            <a:latin typeface="Calibri" panose="020F0502020204030204" pitchFamily="34" charset="0"/>
            <a:cs typeface="Calibri" panose="020F0502020204030204" pitchFamily="34" charset="0"/>
          </a:endParaRPr>
        </a:p>
      </dgm:t>
    </dgm:pt>
    <dgm:pt modelId="{C550A800-A919-4150-A27E-8B8E9B26E225}" type="sibTrans" cxnId="{88CDA581-4C09-4A8E-BBC5-917AB32C24BA}">
      <dgm:prSet/>
      <dgm:spPr/>
      <dgm:t>
        <a:bodyPr/>
        <a:lstStyle/>
        <a:p>
          <a:endParaRPr lang="nl-BE">
            <a:latin typeface="Calibri" panose="020F0502020204030204" pitchFamily="34" charset="0"/>
            <a:cs typeface="Calibri" panose="020F0502020204030204" pitchFamily="34" charset="0"/>
          </a:endParaRPr>
        </a:p>
      </dgm:t>
    </dgm:pt>
    <dgm:pt modelId="{93443B3D-CE7C-4DC3-9240-A833777C4287}">
      <dgm:prSet phldrT="[Tekst]"/>
      <dgm:spPr>
        <a:solidFill>
          <a:schemeClr val="accent1">
            <a:lumMod val="90000"/>
            <a:lumOff val="10000"/>
          </a:schemeClr>
        </a:solidFill>
      </dgm:spPr>
      <dgm:t>
        <a:bodyPr/>
        <a:lstStyle/>
        <a:p>
          <a:r>
            <a:rPr lang="nl-BE" dirty="0">
              <a:latin typeface="Calibri" panose="020F0502020204030204" pitchFamily="34" charset="0"/>
              <a:cs typeface="Calibri" panose="020F0502020204030204" pitchFamily="34" charset="0"/>
            </a:rPr>
            <a:t>Stap 2</a:t>
          </a:r>
        </a:p>
      </dgm:t>
    </dgm:pt>
    <dgm:pt modelId="{05B2E0E7-DDA8-4613-B43F-4D50830E6695}" type="parTrans" cxnId="{5C3165E7-CAD2-4C5B-A249-DD2E836DA165}">
      <dgm:prSet/>
      <dgm:spPr/>
      <dgm:t>
        <a:bodyPr/>
        <a:lstStyle/>
        <a:p>
          <a:endParaRPr lang="nl-BE">
            <a:latin typeface="Calibri" panose="020F0502020204030204" pitchFamily="34" charset="0"/>
            <a:cs typeface="Calibri" panose="020F0502020204030204" pitchFamily="34" charset="0"/>
          </a:endParaRPr>
        </a:p>
      </dgm:t>
    </dgm:pt>
    <dgm:pt modelId="{93287770-FAE3-4BB3-AD7C-AA07BF03E29B}" type="sibTrans" cxnId="{5C3165E7-CAD2-4C5B-A249-DD2E836DA165}">
      <dgm:prSet/>
      <dgm:spPr/>
      <dgm:t>
        <a:bodyPr/>
        <a:lstStyle/>
        <a:p>
          <a:endParaRPr lang="nl-BE">
            <a:latin typeface="Calibri" panose="020F0502020204030204" pitchFamily="34" charset="0"/>
            <a:cs typeface="Calibri" panose="020F0502020204030204" pitchFamily="34" charset="0"/>
          </a:endParaRPr>
        </a:p>
      </dgm:t>
    </dgm:pt>
    <dgm:pt modelId="{E2E94733-775B-4B5F-AE94-E5F92E73827A}">
      <dgm:prSet phldrT="[Tekst]"/>
      <dgm:spPr>
        <a:solidFill>
          <a:schemeClr val="accent1">
            <a:lumMod val="90000"/>
            <a:lumOff val="10000"/>
          </a:schemeClr>
        </a:solidFill>
      </dgm:spPr>
      <dgm:t>
        <a:bodyPr/>
        <a:lstStyle/>
        <a:p>
          <a:r>
            <a:rPr lang="nl-BE" dirty="0">
              <a:latin typeface="Calibri" panose="020F0502020204030204" pitchFamily="34" charset="0"/>
              <a:cs typeface="Calibri" panose="020F0502020204030204" pitchFamily="34" charset="0"/>
            </a:rPr>
            <a:t>Stap 3</a:t>
          </a:r>
        </a:p>
      </dgm:t>
    </dgm:pt>
    <dgm:pt modelId="{622953F7-1D3A-44C0-AD54-BC8456E3BD14}" type="parTrans" cxnId="{5F22736B-913F-402A-9F0C-9BED46DD16DD}">
      <dgm:prSet/>
      <dgm:spPr/>
      <dgm:t>
        <a:bodyPr/>
        <a:lstStyle/>
        <a:p>
          <a:endParaRPr lang="nl-BE">
            <a:latin typeface="Calibri" panose="020F0502020204030204" pitchFamily="34" charset="0"/>
            <a:cs typeface="Calibri" panose="020F0502020204030204" pitchFamily="34" charset="0"/>
          </a:endParaRPr>
        </a:p>
      </dgm:t>
    </dgm:pt>
    <dgm:pt modelId="{408C67D5-15D1-4729-B5C8-1F8937EA759D}" type="sibTrans" cxnId="{5F22736B-913F-402A-9F0C-9BED46DD16DD}">
      <dgm:prSet/>
      <dgm:spPr/>
      <dgm:t>
        <a:bodyPr/>
        <a:lstStyle/>
        <a:p>
          <a:endParaRPr lang="nl-BE">
            <a:latin typeface="Calibri" panose="020F0502020204030204" pitchFamily="34" charset="0"/>
            <a:cs typeface="Calibri" panose="020F0502020204030204" pitchFamily="34" charset="0"/>
          </a:endParaRPr>
        </a:p>
      </dgm:t>
    </dgm:pt>
    <dgm:pt modelId="{9CAF72A3-D250-4899-A0CF-71F4FA80D03C}">
      <dgm:prSet/>
      <dgm:spPr/>
      <dgm:t>
        <a:bodyPr/>
        <a:lstStyle/>
        <a:p>
          <a:endParaRPr lang="nl-BE" dirty="0">
            <a:latin typeface="Calibri" panose="020F0502020204030204" pitchFamily="34" charset="0"/>
            <a:cs typeface="Calibri" panose="020F0502020204030204" pitchFamily="34" charset="0"/>
          </a:endParaRPr>
        </a:p>
      </dgm:t>
    </dgm:pt>
    <dgm:pt modelId="{1AC7CECB-37DC-4EA0-AC5B-0B6AB1EC5F38}" type="parTrans" cxnId="{C26FFB9F-660E-4D14-84AF-D5BFB6F057CF}">
      <dgm:prSet/>
      <dgm:spPr/>
      <dgm:t>
        <a:bodyPr/>
        <a:lstStyle/>
        <a:p>
          <a:endParaRPr lang="nl-BE">
            <a:latin typeface="Calibri" panose="020F0502020204030204" pitchFamily="34" charset="0"/>
            <a:cs typeface="Calibri" panose="020F0502020204030204" pitchFamily="34" charset="0"/>
          </a:endParaRPr>
        </a:p>
      </dgm:t>
    </dgm:pt>
    <dgm:pt modelId="{CEF73677-09D0-49C4-A6F9-0FA0BCEE2D67}" type="sibTrans" cxnId="{C26FFB9F-660E-4D14-84AF-D5BFB6F057CF}">
      <dgm:prSet/>
      <dgm:spPr/>
      <dgm:t>
        <a:bodyPr/>
        <a:lstStyle/>
        <a:p>
          <a:endParaRPr lang="nl-BE">
            <a:latin typeface="Calibri" panose="020F0502020204030204" pitchFamily="34" charset="0"/>
            <a:cs typeface="Calibri" panose="020F0502020204030204" pitchFamily="34" charset="0"/>
          </a:endParaRPr>
        </a:p>
      </dgm:t>
    </dgm:pt>
    <dgm:pt modelId="{036F7BCD-7EA4-4017-AD07-A9260D5AEE3F}">
      <dgm:prSet/>
      <dgm:spPr>
        <a:solidFill>
          <a:schemeClr val="accent1">
            <a:lumMod val="90000"/>
            <a:lumOff val="10000"/>
          </a:schemeClr>
        </a:solidFill>
      </dgm:spPr>
      <dgm:t>
        <a:bodyPr/>
        <a:lstStyle/>
        <a:p>
          <a:r>
            <a:rPr lang="nl-BE" dirty="0">
              <a:latin typeface="Calibri" panose="020F0502020204030204" pitchFamily="34" charset="0"/>
              <a:cs typeface="Calibri" panose="020F0502020204030204" pitchFamily="34" charset="0"/>
            </a:rPr>
            <a:t>Stap 4</a:t>
          </a:r>
        </a:p>
      </dgm:t>
    </dgm:pt>
    <dgm:pt modelId="{398BBF0B-9AEF-4993-82CC-C62F45CF9E00}" type="parTrans" cxnId="{5955E00A-E2C0-4208-AF90-429B34CB782D}">
      <dgm:prSet/>
      <dgm:spPr/>
      <dgm:t>
        <a:bodyPr/>
        <a:lstStyle/>
        <a:p>
          <a:endParaRPr lang="nl-BE">
            <a:latin typeface="Calibri" panose="020F0502020204030204" pitchFamily="34" charset="0"/>
            <a:cs typeface="Calibri" panose="020F0502020204030204" pitchFamily="34" charset="0"/>
          </a:endParaRPr>
        </a:p>
      </dgm:t>
    </dgm:pt>
    <dgm:pt modelId="{B5AB41B4-D6D2-4616-B7FB-66D4C8BD5EEC}" type="sibTrans" cxnId="{5955E00A-E2C0-4208-AF90-429B34CB782D}">
      <dgm:prSet/>
      <dgm:spPr/>
      <dgm:t>
        <a:bodyPr/>
        <a:lstStyle/>
        <a:p>
          <a:endParaRPr lang="nl-BE">
            <a:latin typeface="Calibri" panose="020F0502020204030204" pitchFamily="34" charset="0"/>
            <a:cs typeface="Calibri" panose="020F0502020204030204" pitchFamily="34" charset="0"/>
          </a:endParaRPr>
        </a:p>
      </dgm:t>
    </dgm:pt>
    <dgm:pt modelId="{3FF4F3A3-2E73-4327-B330-D988FC5C9457}">
      <dgm:prSet/>
      <dgm:spPr>
        <a:solidFill>
          <a:schemeClr val="accent1">
            <a:lumMod val="90000"/>
            <a:lumOff val="10000"/>
          </a:schemeClr>
        </a:solidFill>
      </dgm:spPr>
      <dgm:t>
        <a:bodyPr/>
        <a:lstStyle/>
        <a:p>
          <a:r>
            <a:rPr lang="nl-BE" dirty="0">
              <a:latin typeface="Calibri" panose="020F0502020204030204" pitchFamily="34" charset="0"/>
              <a:cs typeface="Calibri" panose="020F0502020204030204" pitchFamily="34" charset="0"/>
            </a:rPr>
            <a:t>Stap 5</a:t>
          </a:r>
        </a:p>
      </dgm:t>
    </dgm:pt>
    <dgm:pt modelId="{43831F08-06D4-4F5C-B780-9A4A5C9B73D6}" type="parTrans" cxnId="{876D97D3-7079-4733-8F54-7C6BF24FB105}">
      <dgm:prSet/>
      <dgm:spPr/>
      <dgm:t>
        <a:bodyPr/>
        <a:lstStyle/>
        <a:p>
          <a:endParaRPr lang="nl-BE">
            <a:latin typeface="Calibri" panose="020F0502020204030204" pitchFamily="34" charset="0"/>
            <a:cs typeface="Calibri" panose="020F0502020204030204" pitchFamily="34" charset="0"/>
          </a:endParaRPr>
        </a:p>
      </dgm:t>
    </dgm:pt>
    <dgm:pt modelId="{EC87C38D-4756-4D62-84E8-DD28EF672AB3}" type="sibTrans" cxnId="{876D97D3-7079-4733-8F54-7C6BF24FB105}">
      <dgm:prSet/>
      <dgm:spPr/>
      <dgm:t>
        <a:bodyPr/>
        <a:lstStyle/>
        <a:p>
          <a:endParaRPr lang="nl-BE">
            <a:latin typeface="Calibri" panose="020F0502020204030204" pitchFamily="34" charset="0"/>
            <a:cs typeface="Calibri" panose="020F0502020204030204" pitchFamily="34" charset="0"/>
          </a:endParaRPr>
        </a:p>
      </dgm:t>
    </dgm:pt>
    <dgm:pt modelId="{D1713453-82D6-428F-9AFB-DFE31C33262D}" type="pres">
      <dgm:prSet presAssocID="{3153BDAE-4073-4E07-BC9B-F42B6A7D5510}" presName="Name0" presStyleCnt="0">
        <dgm:presLayoutVars>
          <dgm:dir/>
          <dgm:animLvl val="lvl"/>
          <dgm:resizeHandles val="exact"/>
        </dgm:presLayoutVars>
      </dgm:prSet>
      <dgm:spPr/>
    </dgm:pt>
    <dgm:pt modelId="{61F038BC-4E10-47C4-AB25-C308B2B98087}" type="pres">
      <dgm:prSet presAssocID="{57B86202-8410-402C-B915-74849EFE00A3}" presName="composite" presStyleCnt="0"/>
      <dgm:spPr/>
    </dgm:pt>
    <dgm:pt modelId="{8A3BB56C-C91C-4D3E-BCC1-AC1DB06F51ED}" type="pres">
      <dgm:prSet presAssocID="{57B86202-8410-402C-B915-74849EFE00A3}" presName="parTx" presStyleLbl="node1" presStyleIdx="0" presStyleCnt="5" custScaleX="313130">
        <dgm:presLayoutVars>
          <dgm:chMax val="0"/>
          <dgm:chPref val="0"/>
          <dgm:bulletEnabled val="1"/>
        </dgm:presLayoutVars>
      </dgm:prSet>
      <dgm:spPr/>
    </dgm:pt>
    <dgm:pt modelId="{BCE1BC20-B4D0-4FB9-B97A-1AA4897E5D93}" type="pres">
      <dgm:prSet presAssocID="{57B86202-8410-402C-B915-74849EFE00A3}" presName="desTx" presStyleLbl="revTx" presStyleIdx="0" presStyleCnt="1">
        <dgm:presLayoutVars>
          <dgm:bulletEnabled val="1"/>
        </dgm:presLayoutVars>
      </dgm:prSet>
      <dgm:spPr/>
    </dgm:pt>
    <dgm:pt modelId="{285F08B7-924F-47CD-B756-51842C280577}" type="pres">
      <dgm:prSet presAssocID="{C550A800-A919-4150-A27E-8B8E9B26E225}" presName="space" presStyleCnt="0"/>
      <dgm:spPr/>
    </dgm:pt>
    <dgm:pt modelId="{82C1D9E4-8105-401D-B50F-28B9F2909D90}" type="pres">
      <dgm:prSet presAssocID="{93443B3D-CE7C-4DC3-9240-A833777C4287}" presName="composite" presStyleCnt="0"/>
      <dgm:spPr/>
    </dgm:pt>
    <dgm:pt modelId="{0862E48A-E4E0-4C2D-8F36-F8AD4451E5EF}" type="pres">
      <dgm:prSet presAssocID="{93443B3D-CE7C-4DC3-9240-A833777C4287}" presName="parTx" presStyleLbl="node1" presStyleIdx="1" presStyleCnt="5">
        <dgm:presLayoutVars>
          <dgm:chMax val="0"/>
          <dgm:chPref val="0"/>
          <dgm:bulletEnabled val="1"/>
        </dgm:presLayoutVars>
      </dgm:prSet>
      <dgm:spPr/>
    </dgm:pt>
    <dgm:pt modelId="{6254AE99-8B18-48D2-AF3D-395656E512CA}" type="pres">
      <dgm:prSet presAssocID="{93443B3D-CE7C-4DC3-9240-A833777C4287}" presName="desTx" presStyleLbl="revTx" presStyleIdx="0" presStyleCnt="1">
        <dgm:presLayoutVars>
          <dgm:bulletEnabled val="1"/>
        </dgm:presLayoutVars>
      </dgm:prSet>
      <dgm:spPr/>
    </dgm:pt>
    <dgm:pt modelId="{7F2568F7-C181-4B54-AC88-41E602909EDF}" type="pres">
      <dgm:prSet presAssocID="{93287770-FAE3-4BB3-AD7C-AA07BF03E29B}" presName="space" presStyleCnt="0"/>
      <dgm:spPr/>
    </dgm:pt>
    <dgm:pt modelId="{82DAF37A-391C-49A3-B011-126578B5620B}" type="pres">
      <dgm:prSet presAssocID="{E2E94733-775B-4B5F-AE94-E5F92E73827A}" presName="composite" presStyleCnt="0"/>
      <dgm:spPr/>
    </dgm:pt>
    <dgm:pt modelId="{8DB754CA-1443-443A-B3A5-BAD3D34A415E}" type="pres">
      <dgm:prSet presAssocID="{E2E94733-775B-4B5F-AE94-E5F92E73827A}" presName="parTx" presStyleLbl="node1" presStyleIdx="2" presStyleCnt="5">
        <dgm:presLayoutVars>
          <dgm:chMax val="0"/>
          <dgm:chPref val="0"/>
          <dgm:bulletEnabled val="1"/>
        </dgm:presLayoutVars>
      </dgm:prSet>
      <dgm:spPr/>
    </dgm:pt>
    <dgm:pt modelId="{613D54B6-9C76-4714-B1E1-2D9094772902}" type="pres">
      <dgm:prSet presAssocID="{E2E94733-775B-4B5F-AE94-E5F92E73827A}" presName="desTx" presStyleLbl="revTx" presStyleIdx="0" presStyleCnt="1">
        <dgm:presLayoutVars>
          <dgm:bulletEnabled val="1"/>
        </dgm:presLayoutVars>
      </dgm:prSet>
      <dgm:spPr/>
    </dgm:pt>
    <dgm:pt modelId="{2A64AAE9-108F-49B6-A347-0B1566D0C668}" type="pres">
      <dgm:prSet presAssocID="{408C67D5-15D1-4729-B5C8-1F8937EA759D}" presName="space" presStyleCnt="0"/>
      <dgm:spPr/>
    </dgm:pt>
    <dgm:pt modelId="{FE46571B-971F-42EF-9CF7-4DADB7C26733}" type="pres">
      <dgm:prSet presAssocID="{036F7BCD-7EA4-4017-AD07-A9260D5AEE3F}" presName="composite" presStyleCnt="0"/>
      <dgm:spPr/>
    </dgm:pt>
    <dgm:pt modelId="{BBFD99D7-5882-46A8-A126-A4D9BB1984BB}" type="pres">
      <dgm:prSet presAssocID="{036F7BCD-7EA4-4017-AD07-A9260D5AEE3F}" presName="parTx" presStyleLbl="node1" presStyleIdx="3" presStyleCnt="5">
        <dgm:presLayoutVars>
          <dgm:chMax val="0"/>
          <dgm:chPref val="0"/>
          <dgm:bulletEnabled val="1"/>
        </dgm:presLayoutVars>
      </dgm:prSet>
      <dgm:spPr/>
    </dgm:pt>
    <dgm:pt modelId="{4457DA22-94DD-4C10-924A-2B4E784FF8A5}" type="pres">
      <dgm:prSet presAssocID="{036F7BCD-7EA4-4017-AD07-A9260D5AEE3F}" presName="desTx" presStyleLbl="revTx" presStyleIdx="0" presStyleCnt="1">
        <dgm:presLayoutVars>
          <dgm:bulletEnabled val="1"/>
        </dgm:presLayoutVars>
      </dgm:prSet>
      <dgm:spPr/>
    </dgm:pt>
    <dgm:pt modelId="{10623DB0-FC72-441A-AFF8-FF3FC309F74B}" type="pres">
      <dgm:prSet presAssocID="{B5AB41B4-D6D2-4616-B7FB-66D4C8BD5EEC}" presName="space" presStyleCnt="0"/>
      <dgm:spPr/>
    </dgm:pt>
    <dgm:pt modelId="{08DEE3AD-7AA1-4A0F-AB61-2C422EAF36FE}" type="pres">
      <dgm:prSet presAssocID="{3FF4F3A3-2E73-4327-B330-D988FC5C9457}" presName="composite" presStyleCnt="0"/>
      <dgm:spPr/>
    </dgm:pt>
    <dgm:pt modelId="{353E8A03-158A-431F-B8BD-27C8BF1657A8}" type="pres">
      <dgm:prSet presAssocID="{3FF4F3A3-2E73-4327-B330-D988FC5C9457}" presName="parTx" presStyleLbl="node1" presStyleIdx="4" presStyleCnt="5">
        <dgm:presLayoutVars>
          <dgm:chMax val="0"/>
          <dgm:chPref val="0"/>
          <dgm:bulletEnabled val="1"/>
        </dgm:presLayoutVars>
      </dgm:prSet>
      <dgm:spPr/>
    </dgm:pt>
    <dgm:pt modelId="{C07F68C9-7F94-46E7-901E-9D95FFDD3148}" type="pres">
      <dgm:prSet presAssocID="{3FF4F3A3-2E73-4327-B330-D988FC5C9457}" presName="desTx" presStyleLbl="revTx" presStyleIdx="0" presStyleCnt="1">
        <dgm:presLayoutVars>
          <dgm:bulletEnabled val="1"/>
        </dgm:presLayoutVars>
      </dgm:prSet>
      <dgm:spPr/>
    </dgm:pt>
  </dgm:ptLst>
  <dgm:cxnLst>
    <dgm:cxn modelId="{5955E00A-E2C0-4208-AF90-429B34CB782D}" srcId="{3153BDAE-4073-4E07-BC9B-F42B6A7D5510}" destId="{036F7BCD-7EA4-4017-AD07-A9260D5AEE3F}" srcOrd="3" destOrd="0" parTransId="{398BBF0B-9AEF-4993-82CC-C62F45CF9E00}" sibTransId="{B5AB41B4-D6D2-4616-B7FB-66D4C8BD5EEC}"/>
    <dgm:cxn modelId="{DB36F232-357B-4022-B04A-41F68793BF41}" type="presOf" srcId="{9CAF72A3-D250-4899-A0CF-71F4FA80D03C}" destId="{613D54B6-9C76-4714-B1E1-2D9094772902}" srcOrd="0" destOrd="0" presId="urn:microsoft.com/office/officeart/2005/8/layout/chevron1"/>
    <dgm:cxn modelId="{5F22736B-913F-402A-9F0C-9BED46DD16DD}" srcId="{3153BDAE-4073-4E07-BC9B-F42B6A7D5510}" destId="{E2E94733-775B-4B5F-AE94-E5F92E73827A}" srcOrd="2" destOrd="0" parTransId="{622953F7-1D3A-44C0-AD54-BC8456E3BD14}" sibTransId="{408C67D5-15D1-4729-B5C8-1F8937EA759D}"/>
    <dgm:cxn modelId="{F6FE7B51-3209-4B59-BFAA-E8BF229CC40D}" type="presOf" srcId="{57B86202-8410-402C-B915-74849EFE00A3}" destId="{8A3BB56C-C91C-4D3E-BCC1-AC1DB06F51ED}" srcOrd="0" destOrd="0" presId="urn:microsoft.com/office/officeart/2005/8/layout/chevron1"/>
    <dgm:cxn modelId="{92229F71-F4EA-4B9F-941C-5274C9F675A5}" type="presOf" srcId="{036F7BCD-7EA4-4017-AD07-A9260D5AEE3F}" destId="{BBFD99D7-5882-46A8-A126-A4D9BB1984BB}" srcOrd="0" destOrd="0" presId="urn:microsoft.com/office/officeart/2005/8/layout/chevron1"/>
    <dgm:cxn modelId="{53B6B07D-2A87-44A8-A0CE-2217ED6D3CBD}" type="presOf" srcId="{E2E94733-775B-4B5F-AE94-E5F92E73827A}" destId="{8DB754CA-1443-443A-B3A5-BAD3D34A415E}" srcOrd="0" destOrd="0" presId="urn:microsoft.com/office/officeart/2005/8/layout/chevron1"/>
    <dgm:cxn modelId="{88CDA581-4C09-4A8E-BBC5-917AB32C24BA}" srcId="{3153BDAE-4073-4E07-BC9B-F42B6A7D5510}" destId="{57B86202-8410-402C-B915-74849EFE00A3}" srcOrd="0" destOrd="0" parTransId="{2D792442-542C-443F-A047-8A374D7EB044}" sibTransId="{C550A800-A919-4150-A27E-8B8E9B26E225}"/>
    <dgm:cxn modelId="{C26FFB9F-660E-4D14-84AF-D5BFB6F057CF}" srcId="{E2E94733-775B-4B5F-AE94-E5F92E73827A}" destId="{9CAF72A3-D250-4899-A0CF-71F4FA80D03C}" srcOrd="0" destOrd="0" parTransId="{1AC7CECB-37DC-4EA0-AC5B-0B6AB1EC5F38}" sibTransId="{CEF73677-09D0-49C4-A6F9-0FA0BCEE2D67}"/>
    <dgm:cxn modelId="{63A439A5-C6EE-4711-B02D-CAFFFD9A7A34}" type="presOf" srcId="{3FF4F3A3-2E73-4327-B330-D988FC5C9457}" destId="{353E8A03-158A-431F-B8BD-27C8BF1657A8}" srcOrd="0" destOrd="0" presId="urn:microsoft.com/office/officeart/2005/8/layout/chevron1"/>
    <dgm:cxn modelId="{425540C1-454F-463E-BC29-27A6D8808333}" type="presOf" srcId="{93443B3D-CE7C-4DC3-9240-A833777C4287}" destId="{0862E48A-E4E0-4C2D-8F36-F8AD4451E5EF}" srcOrd="0" destOrd="0" presId="urn:microsoft.com/office/officeart/2005/8/layout/chevron1"/>
    <dgm:cxn modelId="{876D97D3-7079-4733-8F54-7C6BF24FB105}" srcId="{3153BDAE-4073-4E07-BC9B-F42B6A7D5510}" destId="{3FF4F3A3-2E73-4327-B330-D988FC5C9457}" srcOrd="4" destOrd="0" parTransId="{43831F08-06D4-4F5C-B780-9A4A5C9B73D6}" sibTransId="{EC87C38D-4756-4D62-84E8-DD28EF672AB3}"/>
    <dgm:cxn modelId="{5C3165E7-CAD2-4C5B-A249-DD2E836DA165}" srcId="{3153BDAE-4073-4E07-BC9B-F42B6A7D5510}" destId="{93443B3D-CE7C-4DC3-9240-A833777C4287}" srcOrd="1" destOrd="0" parTransId="{05B2E0E7-DDA8-4613-B43F-4D50830E6695}" sibTransId="{93287770-FAE3-4BB3-AD7C-AA07BF03E29B}"/>
    <dgm:cxn modelId="{094DECF3-B804-4EAA-8FE2-E197570203D7}" type="presOf" srcId="{3153BDAE-4073-4E07-BC9B-F42B6A7D5510}" destId="{D1713453-82D6-428F-9AFB-DFE31C33262D}" srcOrd="0" destOrd="0" presId="urn:microsoft.com/office/officeart/2005/8/layout/chevron1"/>
    <dgm:cxn modelId="{99981C6F-348E-497E-8277-95068ED5BBCE}" type="presParOf" srcId="{D1713453-82D6-428F-9AFB-DFE31C33262D}" destId="{61F038BC-4E10-47C4-AB25-C308B2B98087}" srcOrd="0" destOrd="0" presId="urn:microsoft.com/office/officeart/2005/8/layout/chevron1"/>
    <dgm:cxn modelId="{463BB16A-3A61-4F4F-8929-88DA66266C2A}" type="presParOf" srcId="{61F038BC-4E10-47C4-AB25-C308B2B98087}" destId="{8A3BB56C-C91C-4D3E-BCC1-AC1DB06F51ED}" srcOrd="0" destOrd="0" presId="urn:microsoft.com/office/officeart/2005/8/layout/chevron1"/>
    <dgm:cxn modelId="{3B2C13BC-6A9F-4FD3-8C12-6FD7CD6503A3}" type="presParOf" srcId="{61F038BC-4E10-47C4-AB25-C308B2B98087}" destId="{BCE1BC20-B4D0-4FB9-B97A-1AA4897E5D93}" srcOrd="1" destOrd="0" presId="urn:microsoft.com/office/officeart/2005/8/layout/chevron1"/>
    <dgm:cxn modelId="{72C3CED7-8F8C-441D-AD28-4C91F5284E5E}" type="presParOf" srcId="{D1713453-82D6-428F-9AFB-DFE31C33262D}" destId="{285F08B7-924F-47CD-B756-51842C280577}" srcOrd="1" destOrd="0" presId="urn:microsoft.com/office/officeart/2005/8/layout/chevron1"/>
    <dgm:cxn modelId="{71AB5C83-9B8A-4647-8E7B-F5C6C1A4135C}" type="presParOf" srcId="{D1713453-82D6-428F-9AFB-DFE31C33262D}" destId="{82C1D9E4-8105-401D-B50F-28B9F2909D90}" srcOrd="2" destOrd="0" presId="urn:microsoft.com/office/officeart/2005/8/layout/chevron1"/>
    <dgm:cxn modelId="{C3CDA269-0814-465F-A3B2-4125C1D4103C}" type="presParOf" srcId="{82C1D9E4-8105-401D-B50F-28B9F2909D90}" destId="{0862E48A-E4E0-4C2D-8F36-F8AD4451E5EF}" srcOrd="0" destOrd="0" presId="urn:microsoft.com/office/officeart/2005/8/layout/chevron1"/>
    <dgm:cxn modelId="{E3EA3843-A2EF-4BE3-8A04-3753F1CD202F}" type="presParOf" srcId="{82C1D9E4-8105-401D-B50F-28B9F2909D90}" destId="{6254AE99-8B18-48D2-AF3D-395656E512CA}" srcOrd="1" destOrd="0" presId="urn:microsoft.com/office/officeart/2005/8/layout/chevron1"/>
    <dgm:cxn modelId="{D8BE7FC9-5C9B-4DBB-BB4F-1AB641FF0784}" type="presParOf" srcId="{D1713453-82D6-428F-9AFB-DFE31C33262D}" destId="{7F2568F7-C181-4B54-AC88-41E602909EDF}" srcOrd="3" destOrd="0" presId="urn:microsoft.com/office/officeart/2005/8/layout/chevron1"/>
    <dgm:cxn modelId="{00C5EFE3-15A6-40F4-AA9D-68A04004914F}" type="presParOf" srcId="{D1713453-82D6-428F-9AFB-DFE31C33262D}" destId="{82DAF37A-391C-49A3-B011-126578B5620B}" srcOrd="4" destOrd="0" presId="urn:microsoft.com/office/officeart/2005/8/layout/chevron1"/>
    <dgm:cxn modelId="{71F56E38-7E86-4668-98A8-9670B8E24FB9}" type="presParOf" srcId="{82DAF37A-391C-49A3-B011-126578B5620B}" destId="{8DB754CA-1443-443A-B3A5-BAD3D34A415E}" srcOrd="0" destOrd="0" presId="urn:microsoft.com/office/officeart/2005/8/layout/chevron1"/>
    <dgm:cxn modelId="{223B8D66-0075-44F9-8F1A-6B6BDA73A229}" type="presParOf" srcId="{82DAF37A-391C-49A3-B011-126578B5620B}" destId="{613D54B6-9C76-4714-B1E1-2D9094772902}" srcOrd="1" destOrd="0" presId="urn:microsoft.com/office/officeart/2005/8/layout/chevron1"/>
    <dgm:cxn modelId="{09AD59F3-C2C0-4410-B170-65AB70EF38DC}" type="presParOf" srcId="{D1713453-82D6-428F-9AFB-DFE31C33262D}" destId="{2A64AAE9-108F-49B6-A347-0B1566D0C668}" srcOrd="5" destOrd="0" presId="urn:microsoft.com/office/officeart/2005/8/layout/chevron1"/>
    <dgm:cxn modelId="{F1E7F6EC-E7CE-4B99-A0DF-043947C684A4}" type="presParOf" srcId="{D1713453-82D6-428F-9AFB-DFE31C33262D}" destId="{FE46571B-971F-42EF-9CF7-4DADB7C26733}" srcOrd="6" destOrd="0" presId="urn:microsoft.com/office/officeart/2005/8/layout/chevron1"/>
    <dgm:cxn modelId="{D2FC6CF8-72CC-4FB6-AD45-1C76F9B691BF}" type="presParOf" srcId="{FE46571B-971F-42EF-9CF7-4DADB7C26733}" destId="{BBFD99D7-5882-46A8-A126-A4D9BB1984BB}" srcOrd="0" destOrd="0" presId="urn:microsoft.com/office/officeart/2005/8/layout/chevron1"/>
    <dgm:cxn modelId="{ED19C7C6-3422-4D0E-8536-5B3EA57450AB}" type="presParOf" srcId="{FE46571B-971F-42EF-9CF7-4DADB7C26733}" destId="{4457DA22-94DD-4C10-924A-2B4E784FF8A5}" srcOrd="1" destOrd="0" presId="urn:microsoft.com/office/officeart/2005/8/layout/chevron1"/>
    <dgm:cxn modelId="{1CDA3F79-99E4-4542-A257-F45CC575244A}" type="presParOf" srcId="{D1713453-82D6-428F-9AFB-DFE31C33262D}" destId="{10623DB0-FC72-441A-AFF8-FF3FC309F74B}" srcOrd="7" destOrd="0" presId="urn:microsoft.com/office/officeart/2005/8/layout/chevron1"/>
    <dgm:cxn modelId="{16E7522F-D166-4B32-9177-05CB34252275}" type="presParOf" srcId="{D1713453-82D6-428F-9AFB-DFE31C33262D}" destId="{08DEE3AD-7AA1-4A0F-AB61-2C422EAF36FE}" srcOrd="8" destOrd="0" presId="urn:microsoft.com/office/officeart/2005/8/layout/chevron1"/>
    <dgm:cxn modelId="{08FC6C1E-80C5-4DF5-8EAA-D5873EB1F7AF}" type="presParOf" srcId="{08DEE3AD-7AA1-4A0F-AB61-2C422EAF36FE}" destId="{353E8A03-158A-431F-B8BD-27C8BF1657A8}" srcOrd="0" destOrd="0" presId="urn:microsoft.com/office/officeart/2005/8/layout/chevron1"/>
    <dgm:cxn modelId="{641CC7CA-C795-4368-AECC-FFCCCF4D5B59}" type="presParOf" srcId="{08DEE3AD-7AA1-4A0F-AB61-2C422EAF36FE}" destId="{C07F68C9-7F94-46E7-901E-9D95FFDD3148}"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53BDAE-4073-4E07-BC9B-F42B6A7D551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nl-BE"/>
        </a:p>
      </dgm:t>
    </dgm:pt>
    <dgm:pt modelId="{57B86202-8410-402C-B915-74849EFE00A3}">
      <dgm:prSet phldrT="[Tekst]" custT="1"/>
      <dgm:spPr>
        <a:solidFill>
          <a:schemeClr val="accent1">
            <a:lumMod val="90000"/>
            <a:lumOff val="10000"/>
          </a:schemeClr>
        </a:solidFill>
      </dgm:spPr>
      <dgm:t>
        <a:bodyPr/>
        <a:lstStyle/>
        <a:p>
          <a:r>
            <a:rPr lang="nl-BE" sz="1400" dirty="0">
              <a:latin typeface="Calibri" panose="020F0502020204030204" pitchFamily="34" charset="0"/>
              <a:cs typeface="Calibri" panose="020F0502020204030204" pitchFamily="34" charset="0"/>
            </a:rPr>
            <a:t>Stap 1</a:t>
          </a:r>
        </a:p>
      </dgm:t>
    </dgm:pt>
    <dgm:pt modelId="{2D792442-542C-443F-A047-8A374D7EB044}" type="parTrans" cxnId="{88CDA581-4C09-4A8E-BBC5-917AB32C24BA}">
      <dgm:prSet/>
      <dgm:spPr/>
      <dgm:t>
        <a:bodyPr/>
        <a:lstStyle/>
        <a:p>
          <a:endParaRPr lang="nl-BE"/>
        </a:p>
      </dgm:t>
    </dgm:pt>
    <dgm:pt modelId="{C550A800-A919-4150-A27E-8B8E9B26E225}" type="sibTrans" cxnId="{88CDA581-4C09-4A8E-BBC5-917AB32C24BA}">
      <dgm:prSet/>
      <dgm:spPr/>
      <dgm:t>
        <a:bodyPr/>
        <a:lstStyle/>
        <a:p>
          <a:endParaRPr lang="nl-BE"/>
        </a:p>
      </dgm:t>
    </dgm:pt>
    <dgm:pt modelId="{E2E94733-775B-4B5F-AE94-E5F92E73827A}">
      <dgm:prSet phldrT="[Tekst]" custT="1"/>
      <dgm:spPr>
        <a:solidFill>
          <a:schemeClr val="accent1">
            <a:lumMod val="75000"/>
            <a:lumOff val="25000"/>
          </a:schemeClr>
        </a:solidFill>
      </dgm:spPr>
      <dgm:t>
        <a:bodyPr/>
        <a:lstStyle/>
        <a:p>
          <a:r>
            <a:rPr lang="nl-BE"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Stap 2. Begeleidingsovereenkomst</a:t>
          </a:r>
        </a:p>
      </dgm:t>
    </dgm:pt>
    <dgm:pt modelId="{622953F7-1D3A-44C0-AD54-BC8456E3BD14}" type="parTrans" cxnId="{5F22736B-913F-402A-9F0C-9BED46DD16DD}">
      <dgm:prSet/>
      <dgm:spPr/>
      <dgm:t>
        <a:bodyPr/>
        <a:lstStyle/>
        <a:p>
          <a:endParaRPr lang="nl-BE"/>
        </a:p>
      </dgm:t>
    </dgm:pt>
    <dgm:pt modelId="{408C67D5-15D1-4729-B5C8-1F8937EA759D}" type="sibTrans" cxnId="{5F22736B-913F-402A-9F0C-9BED46DD16DD}">
      <dgm:prSet/>
      <dgm:spPr/>
      <dgm:t>
        <a:bodyPr/>
        <a:lstStyle/>
        <a:p>
          <a:endParaRPr lang="nl-BE"/>
        </a:p>
      </dgm:t>
    </dgm:pt>
    <dgm:pt modelId="{9CAF72A3-D250-4899-A0CF-71F4FA80D03C}">
      <dgm:prSet/>
      <dgm:spPr/>
      <dgm:t>
        <a:bodyPr/>
        <a:lstStyle/>
        <a:p>
          <a:endParaRPr lang="nl-BE" dirty="0"/>
        </a:p>
      </dgm:t>
    </dgm:pt>
    <dgm:pt modelId="{1AC7CECB-37DC-4EA0-AC5B-0B6AB1EC5F38}" type="parTrans" cxnId="{C26FFB9F-660E-4D14-84AF-D5BFB6F057CF}">
      <dgm:prSet/>
      <dgm:spPr/>
      <dgm:t>
        <a:bodyPr/>
        <a:lstStyle/>
        <a:p>
          <a:endParaRPr lang="nl-BE"/>
        </a:p>
      </dgm:t>
    </dgm:pt>
    <dgm:pt modelId="{CEF73677-09D0-49C4-A6F9-0FA0BCEE2D67}" type="sibTrans" cxnId="{C26FFB9F-660E-4D14-84AF-D5BFB6F057CF}">
      <dgm:prSet/>
      <dgm:spPr/>
      <dgm:t>
        <a:bodyPr/>
        <a:lstStyle/>
        <a:p>
          <a:endParaRPr lang="nl-BE"/>
        </a:p>
      </dgm:t>
    </dgm:pt>
    <dgm:pt modelId="{036F7BCD-7EA4-4017-AD07-A9260D5AEE3F}">
      <dgm:prSet custT="1"/>
      <dgm:spPr>
        <a:solidFill>
          <a:schemeClr val="accent1">
            <a:lumMod val="90000"/>
            <a:lumOff val="10000"/>
          </a:schemeClr>
        </a:solidFill>
      </dgm:spPr>
      <dgm:t>
        <a:bodyPr/>
        <a:lstStyle/>
        <a:p>
          <a:r>
            <a:rPr lang="nl-BE" sz="1400" dirty="0">
              <a:latin typeface="Calibri" panose="020F0502020204030204" pitchFamily="34" charset="0"/>
              <a:cs typeface="Calibri" panose="020F0502020204030204" pitchFamily="34" charset="0"/>
            </a:rPr>
            <a:t>Stap 3</a:t>
          </a:r>
        </a:p>
      </dgm:t>
    </dgm:pt>
    <dgm:pt modelId="{398BBF0B-9AEF-4993-82CC-C62F45CF9E00}" type="parTrans" cxnId="{5955E00A-E2C0-4208-AF90-429B34CB782D}">
      <dgm:prSet/>
      <dgm:spPr/>
      <dgm:t>
        <a:bodyPr/>
        <a:lstStyle/>
        <a:p>
          <a:endParaRPr lang="nl-BE"/>
        </a:p>
      </dgm:t>
    </dgm:pt>
    <dgm:pt modelId="{B5AB41B4-D6D2-4616-B7FB-66D4C8BD5EEC}" type="sibTrans" cxnId="{5955E00A-E2C0-4208-AF90-429B34CB782D}">
      <dgm:prSet/>
      <dgm:spPr/>
      <dgm:t>
        <a:bodyPr/>
        <a:lstStyle/>
        <a:p>
          <a:endParaRPr lang="nl-BE"/>
        </a:p>
      </dgm:t>
    </dgm:pt>
    <dgm:pt modelId="{3FF4F3A3-2E73-4327-B330-D988FC5C9457}">
      <dgm:prSet custT="1"/>
      <dgm:spPr>
        <a:solidFill>
          <a:schemeClr val="accent1">
            <a:lumMod val="90000"/>
            <a:lumOff val="10000"/>
          </a:schemeClr>
        </a:solidFill>
      </dgm:spPr>
      <dgm:t>
        <a:bodyPr/>
        <a:lstStyle/>
        <a:p>
          <a:r>
            <a:rPr lang="nl-BE" sz="1400" dirty="0">
              <a:latin typeface="Calibri" panose="020F0502020204030204" pitchFamily="34" charset="0"/>
              <a:cs typeface="Calibri" panose="020F0502020204030204" pitchFamily="34" charset="0"/>
            </a:rPr>
            <a:t>Stap 4</a:t>
          </a:r>
        </a:p>
      </dgm:t>
    </dgm:pt>
    <dgm:pt modelId="{43831F08-06D4-4F5C-B780-9A4A5C9B73D6}" type="parTrans" cxnId="{876D97D3-7079-4733-8F54-7C6BF24FB105}">
      <dgm:prSet/>
      <dgm:spPr/>
      <dgm:t>
        <a:bodyPr/>
        <a:lstStyle/>
        <a:p>
          <a:endParaRPr lang="nl-BE"/>
        </a:p>
      </dgm:t>
    </dgm:pt>
    <dgm:pt modelId="{EC87C38D-4756-4D62-84E8-DD28EF672AB3}" type="sibTrans" cxnId="{876D97D3-7079-4733-8F54-7C6BF24FB105}">
      <dgm:prSet/>
      <dgm:spPr/>
      <dgm:t>
        <a:bodyPr/>
        <a:lstStyle/>
        <a:p>
          <a:endParaRPr lang="nl-BE"/>
        </a:p>
      </dgm:t>
    </dgm:pt>
    <dgm:pt modelId="{C2A532C8-F9AD-4967-9844-E091281BE1C5}">
      <dgm:prSet custT="1"/>
      <dgm:spPr>
        <a:solidFill>
          <a:schemeClr val="accent1">
            <a:lumMod val="90000"/>
            <a:lumOff val="10000"/>
          </a:schemeClr>
        </a:solidFill>
      </dgm:spPr>
      <dgm:t>
        <a:bodyPr/>
        <a:lstStyle/>
        <a:p>
          <a:r>
            <a:rPr lang="nl-BE" sz="1400" dirty="0">
              <a:latin typeface="Calibri" panose="020F0502020204030204" pitchFamily="34" charset="0"/>
              <a:cs typeface="Calibri" panose="020F0502020204030204" pitchFamily="34" charset="0"/>
            </a:rPr>
            <a:t>Stap 5</a:t>
          </a:r>
        </a:p>
      </dgm:t>
    </dgm:pt>
    <dgm:pt modelId="{F8DADDDF-F92A-48CF-899D-5287E1C48B60}" type="parTrans" cxnId="{56A3FB53-69E9-48EF-B4E1-D7AF9C568019}">
      <dgm:prSet/>
      <dgm:spPr/>
      <dgm:t>
        <a:bodyPr/>
        <a:lstStyle/>
        <a:p>
          <a:endParaRPr lang="nl-BE"/>
        </a:p>
      </dgm:t>
    </dgm:pt>
    <dgm:pt modelId="{9F64334A-5073-42F0-87D6-4EA84AB7B141}" type="sibTrans" cxnId="{56A3FB53-69E9-48EF-B4E1-D7AF9C568019}">
      <dgm:prSet/>
      <dgm:spPr/>
      <dgm:t>
        <a:bodyPr/>
        <a:lstStyle/>
        <a:p>
          <a:endParaRPr lang="nl-BE"/>
        </a:p>
      </dgm:t>
    </dgm:pt>
    <dgm:pt modelId="{D1713453-82D6-428F-9AFB-DFE31C33262D}" type="pres">
      <dgm:prSet presAssocID="{3153BDAE-4073-4E07-BC9B-F42B6A7D5510}" presName="Name0" presStyleCnt="0">
        <dgm:presLayoutVars>
          <dgm:dir/>
          <dgm:animLvl val="lvl"/>
          <dgm:resizeHandles val="exact"/>
        </dgm:presLayoutVars>
      </dgm:prSet>
      <dgm:spPr/>
    </dgm:pt>
    <dgm:pt modelId="{61F038BC-4E10-47C4-AB25-C308B2B98087}" type="pres">
      <dgm:prSet presAssocID="{57B86202-8410-402C-B915-74849EFE00A3}" presName="composite" presStyleCnt="0"/>
      <dgm:spPr/>
    </dgm:pt>
    <dgm:pt modelId="{8A3BB56C-C91C-4D3E-BCC1-AC1DB06F51ED}" type="pres">
      <dgm:prSet presAssocID="{57B86202-8410-402C-B915-74849EFE00A3}" presName="parTx" presStyleLbl="node1" presStyleIdx="0" presStyleCnt="5" custScaleX="106792">
        <dgm:presLayoutVars>
          <dgm:chMax val="0"/>
          <dgm:chPref val="0"/>
          <dgm:bulletEnabled val="1"/>
        </dgm:presLayoutVars>
      </dgm:prSet>
      <dgm:spPr/>
    </dgm:pt>
    <dgm:pt modelId="{BCE1BC20-B4D0-4FB9-B97A-1AA4897E5D93}" type="pres">
      <dgm:prSet presAssocID="{57B86202-8410-402C-B915-74849EFE00A3}" presName="desTx" presStyleLbl="revTx" presStyleIdx="0" presStyleCnt="1">
        <dgm:presLayoutVars>
          <dgm:bulletEnabled val="1"/>
        </dgm:presLayoutVars>
      </dgm:prSet>
      <dgm:spPr/>
    </dgm:pt>
    <dgm:pt modelId="{285F08B7-924F-47CD-B756-51842C280577}" type="pres">
      <dgm:prSet presAssocID="{C550A800-A919-4150-A27E-8B8E9B26E225}" presName="space" presStyleCnt="0"/>
      <dgm:spPr/>
    </dgm:pt>
    <dgm:pt modelId="{82DAF37A-391C-49A3-B011-126578B5620B}" type="pres">
      <dgm:prSet presAssocID="{E2E94733-775B-4B5F-AE94-E5F92E73827A}" presName="composite" presStyleCnt="0"/>
      <dgm:spPr/>
    </dgm:pt>
    <dgm:pt modelId="{8DB754CA-1443-443A-B3A5-BAD3D34A415E}" type="pres">
      <dgm:prSet presAssocID="{E2E94733-775B-4B5F-AE94-E5F92E73827A}" presName="parTx" presStyleLbl="node1" presStyleIdx="1" presStyleCnt="5" custScaleX="306542">
        <dgm:presLayoutVars>
          <dgm:chMax val="0"/>
          <dgm:chPref val="0"/>
          <dgm:bulletEnabled val="1"/>
        </dgm:presLayoutVars>
      </dgm:prSet>
      <dgm:spPr/>
    </dgm:pt>
    <dgm:pt modelId="{613D54B6-9C76-4714-B1E1-2D9094772902}" type="pres">
      <dgm:prSet presAssocID="{E2E94733-775B-4B5F-AE94-E5F92E73827A}" presName="desTx" presStyleLbl="revTx" presStyleIdx="0" presStyleCnt="1">
        <dgm:presLayoutVars>
          <dgm:bulletEnabled val="1"/>
        </dgm:presLayoutVars>
      </dgm:prSet>
      <dgm:spPr/>
    </dgm:pt>
    <dgm:pt modelId="{2A64AAE9-108F-49B6-A347-0B1566D0C668}" type="pres">
      <dgm:prSet presAssocID="{408C67D5-15D1-4729-B5C8-1F8937EA759D}" presName="space" presStyleCnt="0"/>
      <dgm:spPr/>
    </dgm:pt>
    <dgm:pt modelId="{FE46571B-971F-42EF-9CF7-4DADB7C26733}" type="pres">
      <dgm:prSet presAssocID="{036F7BCD-7EA4-4017-AD07-A9260D5AEE3F}" presName="composite" presStyleCnt="0"/>
      <dgm:spPr/>
    </dgm:pt>
    <dgm:pt modelId="{BBFD99D7-5882-46A8-A126-A4D9BB1984BB}" type="pres">
      <dgm:prSet presAssocID="{036F7BCD-7EA4-4017-AD07-A9260D5AEE3F}" presName="parTx" presStyleLbl="node1" presStyleIdx="2" presStyleCnt="5" custScaleX="103675">
        <dgm:presLayoutVars>
          <dgm:chMax val="0"/>
          <dgm:chPref val="0"/>
          <dgm:bulletEnabled val="1"/>
        </dgm:presLayoutVars>
      </dgm:prSet>
      <dgm:spPr/>
    </dgm:pt>
    <dgm:pt modelId="{4457DA22-94DD-4C10-924A-2B4E784FF8A5}" type="pres">
      <dgm:prSet presAssocID="{036F7BCD-7EA4-4017-AD07-A9260D5AEE3F}" presName="desTx" presStyleLbl="revTx" presStyleIdx="0" presStyleCnt="1">
        <dgm:presLayoutVars>
          <dgm:bulletEnabled val="1"/>
        </dgm:presLayoutVars>
      </dgm:prSet>
      <dgm:spPr/>
    </dgm:pt>
    <dgm:pt modelId="{10623DB0-FC72-441A-AFF8-FF3FC309F74B}" type="pres">
      <dgm:prSet presAssocID="{B5AB41B4-D6D2-4616-B7FB-66D4C8BD5EEC}" presName="space" presStyleCnt="0"/>
      <dgm:spPr/>
    </dgm:pt>
    <dgm:pt modelId="{08DEE3AD-7AA1-4A0F-AB61-2C422EAF36FE}" type="pres">
      <dgm:prSet presAssocID="{3FF4F3A3-2E73-4327-B330-D988FC5C9457}" presName="composite" presStyleCnt="0"/>
      <dgm:spPr/>
    </dgm:pt>
    <dgm:pt modelId="{353E8A03-158A-431F-B8BD-27C8BF1657A8}" type="pres">
      <dgm:prSet presAssocID="{3FF4F3A3-2E73-4327-B330-D988FC5C9457}" presName="parTx" presStyleLbl="node1" presStyleIdx="3" presStyleCnt="5" custScaleX="95032">
        <dgm:presLayoutVars>
          <dgm:chMax val="0"/>
          <dgm:chPref val="0"/>
          <dgm:bulletEnabled val="1"/>
        </dgm:presLayoutVars>
      </dgm:prSet>
      <dgm:spPr/>
    </dgm:pt>
    <dgm:pt modelId="{C07F68C9-7F94-46E7-901E-9D95FFDD3148}" type="pres">
      <dgm:prSet presAssocID="{3FF4F3A3-2E73-4327-B330-D988FC5C9457}" presName="desTx" presStyleLbl="revTx" presStyleIdx="0" presStyleCnt="1">
        <dgm:presLayoutVars>
          <dgm:bulletEnabled val="1"/>
        </dgm:presLayoutVars>
      </dgm:prSet>
      <dgm:spPr/>
    </dgm:pt>
    <dgm:pt modelId="{A6616DD3-3DBC-4DBE-9F71-F8AA4008F9A4}" type="pres">
      <dgm:prSet presAssocID="{EC87C38D-4756-4D62-84E8-DD28EF672AB3}" presName="space" presStyleCnt="0"/>
      <dgm:spPr/>
    </dgm:pt>
    <dgm:pt modelId="{E59D1A91-C6D1-4E2B-965B-884FED9A3BD4}" type="pres">
      <dgm:prSet presAssocID="{C2A532C8-F9AD-4967-9844-E091281BE1C5}" presName="composite" presStyleCnt="0"/>
      <dgm:spPr/>
    </dgm:pt>
    <dgm:pt modelId="{DE6B54CB-5C89-43A4-9144-501C112F2AE3}" type="pres">
      <dgm:prSet presAssocID="{C2A532C8-F9AD-4967-9844-E091281BE1C5}" presName="parTx" presStyleLbl="node1" presStyleIdx="4" presStyleCnt="5" custScaleX="93811">
        <dgm:presLayoutVars>
          <dgm:chMax val="0"/>
          <dgm:chPref val="0"/>
          <dgm:bulletEnabled val="1"/>
        </dgm:presLayoutVars>
      </dgm:prSet>
      <dgm:spPr/>
    </dgm:pt>
    <dgm:pt modelId="{6F792802-F873-4439-B770-DA515424CF5D}" type="pres">
      <dgm:prSet presAssocID="{C2A532C8-F9AD-4967-9844-E091281BE1C5}" presName="desTx" presStyleLbl="revTx" presStyleIdx="0" presStyleCnt="1">
        <dgm:presLayoutVars>
          <dgm:bulletEnabled val="1"/>
        </dgm:presLayoutVars>
      </dgm:prSet>
      <dgm:spPr/>
    </dgm:pt>
  </dgm:ptLst>
  <dgm:cxnLst>
    <dgm:cxn modelId="{5955E00A-E2C0-4208-AF90-429B34CB782D}" srcId="{3153BDAE-4073-4E07-BC9B-F42B6A7D5510}" destId="{036F7BCD-7EA4-4017-AD07-A9260D5AEE3F}" srcOrd="2" destOrd="0" parTransId="{398BBF0B-9AEF-4993-82CC-C62F45CF9E00}" sibTransId="{B5AB41B4-D6D2-4616-B7FB-66D4C8BD5EEC}"/>
    <dgm:cxn modelId="{C5481A2D-C6F0-4BF2-86E8-CDBDA2F790BE}" type="presOf" srcId="{C2A532C8-F9AD-4967-9844-E091281BE1C5}" destId="{DE6B54CB-5C89-43A4-9144-501C112F2AE3}" srcOrd="0" destOrd="0" presId="urn:microsoft.com/office/officeart/2005/8/layout/chevron1"/>
    <dgm:cxn modelId="{DB36F232-357B-4022-B04A-41F68793BF41}" type="presOf" srcId="{9CAF72A3-D250-4899-A0CF-71F4FA80D03C}" destId="{613D54B6-9C76-4714-B1E1-2D9094772902}" srcOrd="0" destOrd="0" presId="urn:microsoft.com/office/officeart/2005/8/layout/chevron1"/>
    <dgm:cxn modelId="{5F22736B-913F-402A-9F0C-9BED46DD16DD}" srcId="{3153BDAE-4073-4E07-BC9B-F42B6A7D5510}" destId="{E2E94733-775B-4B5F-AE94-E5F92E73827A}" srcOrd="1" destOrd="0" parTransId="{622953F7-1D3A-44C0-AD54-BC8456E3BD14}" sibTransId="{408C67D5-15D1-4729-B5C8-1F8937EA759D}"/>
    <dgm:cxn modelId="{F6FE7B51-3209-4B59-BFAA-E8BF229CC40D}" type="presOf" srcId="{57B86202-8410-402C-B915-74849EFE00A3}" destId="{8A3BB56C-C91C-4D3E-BCC1-AC1DB06F51ED}" srcOrd="0" destOrd="0" presId="urn:microsoft.com/office/officeart/2005/8/layout/chevron1"/>
    <dgm:cxn modelId="{92229F71-F4EA-4B9F-941C-5274C9F675A5}" type="presOf" srcId="{036F7BCD-7EA4-4017-AD07-A9260D5AEE3F}" destId="{BBFD99D7-5882-46A8-A126-A4D9BB1984BB}" srcOrd="0" destOrd="0" presId="urn:microsoft.com/office/officeart/2005/8/layout/chevron1"/>
    <dgm:cxn modelId="{56A3FB53-69E9-48EF-B4E1-D7AF9C568019}" srcId="{3153BDAE-4073-4E07-BC9B-F42B6A7D5510}" destId="{C2A532C8-F9AD-4967-9844-E091281BE1C5}" srcOrd="4" destOrd="0" parTransId="{F8DADDDF-F92A-48CF-899D-5287E1C48B60}" sibTransId="{9F64334A-5073-42F0-87D6-4EA84AB7B141}"/>
    <dgm:cxn modelId="{53B6B07D-2A87-44A8-A0CE-2217ED6D3CBD}" type="presOf" srcId="{E2E94733-775B-4B5F-AE94-E5F92E73827A}" destId="{8DB754CA-1443-443A-B3A5-BAD3D34A415E}" srcOrd="0" destOrd="0" presId="urn:microsoft.com/office/officeart/2005/8/layout/chevron1"/>
    <dgm:cxn modelId="{88CDA581-4C09-4A8E-BBC5-917AB32C24BA}" srcId="{3153BDAE-4073-4E07-BC9B-F42B6A7D5510}" destId="{57B86202-8410-402C-B915-74849EFE00A3}" srcOrd="0" destOrd="0" parTransId="{2D792442-542C-443F-A047-8A374D7EB044}" sibTransId="{C550A800-A919-4150-A27E-8B8E9B26E225}"/>
    <dgm:cxn modelId="{C26FFB9F-660E-4D14-84AF-D5BFB6F057CF}" srcId="{E2E94733-775B-4B5F-AE94-E5F92E73827A}" destId="{9CAF72A3-D250-4899-A0CF-71F4FA80D03C}" srcOrd="0" destOrd="0" parTransId="{1AC7CECB-37DC-4EA0-AC5B-0B6AB1EC5F38}" sibTransId="{CEF73677-09D0-49C4-A6F9-0FA0BCEE2D67}"/>
    <dgm:cxn modelId="{63A439A5-C6EE-4711-B02D-CAFFFD9A7A34}" type="presOf" srcId="{3FF4F3A3-2E73-4327-B330-D988FC5C9457}" destId="{353E8A03-158A-431F-B8BD-27C8BF1657A8}" srcOrd="0" destOrd="0" presId="urn:microsoft.com/office/officeart/2005/8/layout/chevron1"/>
    <dgm:cxn modelId="{876D97D3-7079-4733-8F54-7C6BF24FB105}" srcId="{3153BDAE-4073-4E07-BC9B-F42B6A7D5510}" destId="{3FF4F3A3-2E73-4327-B330-D988FC5C9457}" srcOrd="3" destOrd="0" parTransId="{43831F08-06D4-4F5C-B780-9A4A5C9B73D6}" sibTransId="{EC87C38D-4756-4D62-84E8-DD28EF672AB3}"/>
    <dgm:cxn modelId="{094DECF3-B804-4EAA-8FE2-E197570203D7}" type="presOf" srcId="{3153BDAE-4073-4E07-BC9B-F42B6A7D5510}" destId="{D1713453-82D6-428F-9AFB-DFE31C33262D}" srcOrd="0" destOrd="0" presId="urn:microsoft.com/office/officeart/2005/8/layout/chevron1"/>
    <dgm:cxn modelId="{99981C6F-348E-497E-8277-95068ED5BBCE}" type="presParOf" srcId="{D1713453-82D6-428F-9AFB-DFE31C33262D}" destId="{61F038BC-4E10-47C4-AB25-C308B2B98087}" srcOrd="0" destOrd="0" presId="urn:microsoft.com/office/officeart/2005/8/layout/chevron1"/>
    <dgm:cxn modelId="{463BB16A-3A61-4F4F-8929-88DA66266C2A}" type="presParOf" srcId="{61F038BC-4E10-47C4-AB25-C308B2B98087}" destId="{8A3BB56C-C91C-4D3E-BCC1-AC1DB06F51ED}" srcOrd="0" destOrd="0" presId="urn:microsoft.com/office/officeart/2005/8/layout/chevron1"/>
    <dgm:cxn modelId="{3B2C13BC-6A9F-4FD3-8C12-6FD7CD6503A3}" type="presParOf" srcId="{61F038BC-4E10-47C4-AB25-C308B2B98087}" destId="{BCE1BC20-B4D0-4FB9-B97A-1AA4897E5D93}" srcOrd="1" destOrd="0" presId="urn:microsoft.com/office/officeart/2005/8/layout/chevron1"/>
    <dgm:cxn modelId="{72C3CED7-8F8C-441D-AD28-4C91F5284E5E}" type="presParOf" srcId="{D1713453-82D6-428F-9AFB-DFE31C33262D}" destId="{285F08B7-924F-47CD-B756-51842C280577}" srcOrd="1" destOrd="0" presId="urn:microsoft.com/office/officeart/2005/8/layout/chevron1"/>
    <dgm:cxn modelId="{00C5EFE3-15A6-40F4-AA9D-68A04004914F}" type="presParOf" srcId="{D1713453-82D6-428F-9AFB-DFE31C33262D}" destId="{82DAF37A-391C-49A3-B011-126578B5620B}" srcOrd="2" destOrd="0" presId="urn:microsoft.com/office/officeart/2005/8/layout/chevron1"/>
    <dgm:cxn modelId="{71F56E38-7E86-4668-98A8-9670B8E24FB9}" type="presParOf" srcId="{82DAF37A-391C-49A3-B011-126578B5620B}" destId="{8DB754CA-1443-443A-B3A5-BAD3D34A415E}" srcOrd="0" destOrd="0" presId="urn:microsoft.com/office/officeart/2005/8/layout/chevron1"/>
    <dgm:cxn modelId="{223B8D66-0075-44F9-8F1A-6B6BDA73A229}" type="presParOf" srcId="{82DAF37A-391C-49A3-B011-126578B5620B}" destId="{613D54B6-9C76-4714-B1E1-2D9094772902}" srcOrd="1" destOrd="0" presId="urn:microsoft.com/office/officeart/2005/8/layout/chevron1"/>
    <dgm:cxn modelId="{09AD59F3-C2C0-4410-B170-65AB70EF38DC}" type="presParOf" srcId="{D1713453-82D6-428F-9AFB-DFE31C33262D}" destId="{2A64AAE9-108F-49B6-A347-0B1566D0C668}" srcOrd="3" destOrd="0" presId="urn:microsoft.com/office/officeart/2005/8/layout/chevron1"/>
    <dgm:cxn modelId="{F1E7F6EC-E7CE-4B99-A0DF-043947C684A4}" type="presParOf" srcId="{D1713453-82D6-428F-9AFB-DFE31C33262D}" destId="{FE46571B-971F-42EF-9CF7-4DADB7C26733}" srcOrd="4" destOrd="0" presId="urn:microsoft.com/office/officeart/2005/8/layout/chevron1"/>
    <dgm:cxn modelId="{D2FC6CF8-72CC-4FB6-AD45-1C76F9B691BF}" type="presParOf" srcId="{FE46571B-971F-42EF-9CF7-4DADB7C26733}" destId="{BBFD99D7-5882-46A8-A126-A4D9BB1984BB}" srcOrd="0" destOrd="0" presId="urn:microsoft.com/office/officeart/2005/8/layout/chevron1"/>
    <dgm:cxn modelId="{ED19C7C6-3422-4D0E-8536-5B3EA57450AB}" type="presParOf" srcId="{FE46571B-971F-42EF-9CF7-4DADB7C26733}" destId="{4457DA22-94DD-4C10-924A-2B4E784FF8A5}" srcOrd="1" destOrd="0" presId="urn:microsoft.com/office/officeart/2005/8/layout/chevron1"/>
    <dgm:cxn modelId="{1CDA3F79-99E4-4542-A257-F45CC575244A}" type="presParOf" srcId="{D1713453-82D6-428F-9AFB-DFE31C33262D}" destId="{10623DB0-FC72-441A-AFF8-FF3FC309F74B}" srcOrd="5" destOrd="0" presId="urn:microsoft.com/office/officeart/2005/8/layout/chevron1"/>
    <dgm:cxn modelId="{16E7522F-D166-4B32-9177-05CB34252275}" type="presParOf" srcId="{D1713453-82D6-428F-9AFB-DFE31C33262D}" destId="{08DEE3AD-7AA1-4A0F-AB61-2C422EAF36FE}" srcOrd="6" destOrd="0" presId="urn:microsoft.com/office/officeart/2005/8/layout/chevron1"/>
    <dgm:cxn modelId="{08FC6C1E-80C5-4DF5-8EAA-D5873EB1F7AF}" type="presParOf" srcId="{08DEE3AD-7AA1-4A0F-AB61-2C422EAF36FE}" destId="{353E8A03-158A-431F-B8BD-27C8BF1657A8}" srcOrd="0" destOrd="0" presId="urn:microsoft.com/office/officeart/2005/8/layout/chevron1"/>
    <dgm:cxn modelId="{641CC7CA-C795-4368-AECC-FFCCCF4D5B59}" type="presParOf" srcId="{08DEE3AD-7AA1-4A0F-AB61-2C422EAF36FE}" destId="{C07F68C9-7F94-46E7-901E-9D95FFDD3148}" srcOrd="1" destOrd="0" presId="urn:microsoft.com/office/officeart/2005/8/layout/chevron1"/>
    <dgm:cxn modelId="{997C33F9-C3CF-49D1-9A7C-E6DBEE63800B}" type="presParOf" srcId="{D1713453-82D6-428F-9AFB-DFE31C33262D}" destId="{A6616DD3-3DBC-4DBE-9F71-F8AA4008F9A4}" srcOrd="7" destOrd="0" presId="urn:microsoft.com/office/officeart/2005/8/layout/chevron1"/>
    <dgm:cxn modelId="{B6AE2A90-7E60-47FF-83E2-E56545DF3725}" type="presParOf" srcId="{D1713453-82D6-428F-9AFB-DFE31C33262D}" destId="{E59D1A91-C6D1-4E2B-965B-884FED9A3BD4}" srcOrd="8" destOrd="0" presId="urn:microsoft.com/office/officeart/2005/8/layout/chevron1"/>
    <dgm:cxn modelId="{D7C4F5D3-6780-4262-9299-49052A5F7F5C}" type="presParOf" srcId="{E59D1A91-C6D1-4E2B-965B-884FED9A3BD4}" destId="{DE6B54CB-5C89-43A4-9144-501C112F2AE3}" srcOrd="0" destOrd="0" presId="urn:microsoft.com/office/officeart/2005/8/layout/chevron1"/>
    <dgm:cxn modelId="{4FA16E4B-5B07-41F7-BDA5-D3390F9F71D6}" type="presParOf" srcId="{E59D1A91-C6D1-4E2B-965B-884FED9A3BD4}" destId="{6F792802-F873-4439-B770-DA515424CF5D}"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53BDAE-4073-4E07-BC9B-F42B6A7D551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nl-BE"/>
        </a:p>
      </dgm:t>
    </dgm:pt>
    <dgm:pt modelId="{57B86202-8410-402C-B915-74849EFE00A3}">
      <dgm:prSet phldrT="[Tekst]" custT="1"/>
      <dgm:spPr>
        <a:solidFill>
          <a:schemeClr val="accent1">
            <a:lumMod val="90000"/>
            <a:lumOff val="10000"/>
          </a:schemeClr>
        </a:solidFill>
      </dgm:spPr>
      <dgm:t>
        <a:bodyPr/>
        <a:lstStyle/>
        <a:p>
          <a:r>
            <a:rPr lang="nl-BE" sz="1400" dirty="0">
              <a:latin typeface="Calibri" panose="020F0502020204030204" pitchFamily="34" charset="0"/>
              <a:cs typeface="Calibri" panose="020F0502020204030204" pitchFamily="34" charset="0"/>
            </a:rPr>
            <a:t>Stap 1</a:t>
          </a:r>
        </a:p>
      </dgm:t>
    </dgm:pt>
    <dgm:pt modelId="{2D792442-542C-443F-A047-8A374D7EB044}" type="parTrans" cxnId="{88CDA581-4C09-4A8E-BBC5-917AB32C24BA}">
      <dgm:prSet/>
      <dgm:spPr/>
      <dgm:t>
        <a:bodyPr/>
        <a:lstStyle/>
        <a:p>
          <a:endParaRPr lang="nl-BE"/>
        </a:p>
      </dgm:t>
    </dgm:pt>
    <dgm:pt modelId="{C550A800-A919-4150-A27E-8B8E9B26E225}" type="sibTrans" cxnId="{88CDA581-4C09-4A8E-BBC5-917AB32C24BA}">
      <dgm:prSet/>
      <dgm:spPr/>
      <dgm:t>
        <a:bodyPr/>
        <a:lstStyle/>
        <a:p>
          <a:endParaRPr lang="nl-BE"/>
        </a:p>
      </dgm:t>
    </dgm:pt>
    <dgm:pt modelId="{E2E94733-775B-4B5F-AE94-E5F92E73827A}">
      <dgm:prSet phldrT="[Tekst]" custT="1"/>
      <dgm:spPr>
        <a:solidFill>
          <a:schemeClr val="accent1">
            <a:lumMod val="75000"/>
            <a:lumOff val="25000"/>
          </a:schemeClr>
        </a:solidFill>
      </dgm:spPr>
      <dgm:t>
        <a:bodyPr/>
        <a:lstStyle/>
        <a:p>
          <a:r>
            <a:rPr lang="nl-BE"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Stap 2. Begeleidingsovereenkomst</a:t>
          </a:r>
        </a:p>
      </dgm:t>
    </dgm:pt>
    <dgm:pt modelId="{622953F7-1D3A-44C0-AD54-BC8456E3BD14}" type="parTrans" cxnId="{5F22736B-913F-402A-9F0C-9BED46DD16DD}">
      <dgm:prSet/>
      <dgm:spPr/>
      <dgm:t>
        <a:bodyPr/>
        <a:lstStyle/>
        <a:p>
          <a:endParaRPr lang="nl-BE"/>
        </a:p>
      </dgm:t>
    </dgm:pt>
    <dgm:pt modelId="{408C67D5-15D1-4729-B5C8-1F8937EA759D}" type="sibTrans" cxnId="{5F22736B-913F-402A-9F0C-9BED46DD16DD}">
      <dgm:prSet/>
      <dgm:spPr/>
      <dgm:t>
        <a:bodyPr/>
        <a:lstStyle/>
        <a:p>
          <a:endParaRPr lang="nl-BE"/>
        </a:p>
      </dgm:t>
    </dgm:pt>
    <dgm:pt modelId="{9CAF72A3-D250-4899-A0CF-71F4FA80D03C}">
      <dgm:prSet/>
      <dgm:spPr/>
      <dgm:t>
        <a:bodyPr/>
        <a:lstStyle/>
        <a:p>
          <a:endParaRPr lang="nl-BE" dirty="0"/>
        </a:p>
      </dgm:t>
    </dgm:pt>
    <dgm:pt modelId="{1AC7CECB-37DC-4EA0-AC5B-0B6AB1EC5F38}" type="parTrans" cxnId="{C26FFB9F-660E-4D14-84AF-D5BFB6F057CF}">
      <dgm:prSet/>
      <dgm:spPr/>
      <dgm:t>
        <a:bodyPr/>
        <a:lstStyle/>
        <a:p>
          <a:endParaRPr lang="nl-BE"/>
        </a:p>
      </dgm:t>
    </dgm:pt>
    <dgm:pt modelId="{CEF73677-09D0-49C4-A6F9-0FA0BCEE2D67}" type="sibTrans" cxnId="{C26FFB9F-660E-4D14-84AF-D5BFB6F057CF}">
      <dgm:prSet/>
      <dgm:spPr/>
      <dgm:t>
        <a:bodyPr/>
        <a:lstStyle/>
        <a:p>
          <a:endParaRPr lang="nl-BE"/>
        </a:p>
      </dgm:t>
    </dgm:pt>
    <dgm:pt modelId="{036F7BCD-7EA4-4017-AD07-A9260D5AEE3F}">
      <dgm:prSet custT="1"/>
      <dgm:spPr>
        <a:solidFill>
          <a:schemeClr val="accent1">
            <a:lumMod val="90000"/>
            <a:lumOff val="10000"/>
          </a:schemeClr>
        </a:solidFill>
      </dgm:spPr>
      <dgm:t>
        <a:bodyPr/>
        <a:lstStyle/>
        <a:p>
          <a:r>
            <a:rPr lang="nl-BE" sz="1400" dirty="0">
              <a:latin typeface="Calibri" panose="020F0502020204030204" pitchFamily="34" charset="0"/>
              <a:cs typeface="Calibri" panose="020F0502020204030204" pitchFamily="34" charset="0"/>
            </a:rPr>
            <a:t>Stap 3</a:t>
          </a:r>
        </a:p>
      </dgm:t>
    </dgm:pt>
    <dgm:pt modelId="{398BBF0B-9AEF-4993-82CC-C62F45CF9E00}" type="parTrans" cxnId="{5955E00A-E2C0-4208-AF90-429B34CB782D}">
      <dgm:prSet/>
      <dgm:spPr/>
      <dgm:t>
        <a:bodyPr/>
        <a:lstStyle/>
        <a:p>
          <a:endParaRPr lang="nl-BE"/>
        </a:p>
      </dgm:t>
    </dgm:pt>
    <dgm:pt modelId="{B5AB41B4-D6D2-4616-B7FB-66D4C8BD5EEC}" type="sibTrans" cxnId="{5955E00A-E2C0-4208-AF90-429B34CB782D}">
      <dgm:prSet/>
      <dgm:spPr/>
      <dgm:t>
        <a:bodyPr/>
        <a:lstStyle/>
        <a:p>
          <a:endParaRPr lang="nl-BE"/>
        </a:p>
      </dgm:t>
    </dgm:pt>
    <dgm:pt modelId="{3FF4F3A3-2E73-4327-B330-D988FC5C9457}">
      <dgm:prSet custT="1"/>
      <dgm:spPr>
        <a:solidFill>
          <a:schemeClr val="accent1">
            <a:lumMod val="90000"/>
            <a:lumOff val="10000"/>
          </a:schemeClr>
        </a:solidFill>
      </dgm:spPr>
      <dgm:t>
        <a:bodyPr/>
        <a:lstStyle/>
        <a:p>
          <a:r>
            <a:rPr lang="nl-BE" sz="1400" dirty="0">
              <a:latin typeface="Calibri" panose="020F0502020204030204" pitchFamily="34" charset="0"/>
              <a:cs typeface="Calibri" panose="020F0502020204030204" pitchFamily="34" charset="0"/>
            </a:rPr>
            <a:t>Stap 4</a:t>
          </a:r>
        </a:p>
      </dgm:t>
    </dgm:pt>
    <dgm:pt modelId="{43831F08-06D4-4F5C-B780-9A4A5C9B73D6}" type="parTrans" cxnId="{876D97D3-7079-4733-8F54-7C6BF24FB105}">
      <dgm:prSet/>
      <dgm:spPr/>
      <dgm:t>
        <a:bodyPr/>
        <a:lstStyle/>
        <a:p>
          <a:endParaRPr lang="nl-BE"/>
        </a:p>
      </dgm:t>
    </dgm:pt>
    <dgm:pt modelId="{EC87C38D-4756-4D62-84E8-DD28EF672AB3}" type="sibTrans" cxnId="{876D97D3-7079-4733-8F54-7C6BF24FB105}">
      <dgm:prSet/>
      <dgm:spPr/>
      <dgm:t>
        <a:bodyPr/>
        <a:lstStyle/>
        <a:p>
          <a:endParaRPr lang="nl-BE"/>
        </a:p>
      </dgm:t>
    </dgm:pt>
    <dgm:pt modelId="{C2A532C8-F9AD-4967-9844-E091281BE1C5}">
      <dgm:prSet custT="1"/>
      <dgm:spPr>
        <a:solidFill>
          <a:schemeClr val="accent1">
            <a:lumMod val="90000"/>
            <a:lumOff val="10000"/>
          </a:schemeClr>
        </a:solidFill>
      </dgm:spPr>
      <dgm:t>
        <a:bodyPr/>
        <a:lstStyle/>
        <a:p>
          <a:r>
            <a:rPr lang="nl-BE" sz="1400" dirty="0">
              <a:latin typeface="Calibri" panose="020F0502020204030204" pitchFamily="34" charset="0"/>
              <a:cs typeface="Calibri" panose="020F0502020204030204" pitchFamily="34" charset="0"/>
            </a:rPr>
            <a:t>Stap 5</a:t>
          </a:r>
        </a:p>
      </dgm:t>
    </dgm:pt>
    <dgm:pt modelId="{F8DADDDF-F92A-48CF-899D-5287E1C48B60}" type="parTrans" cxnId="{56A3FB53-69E9-48EF-B4E1-D7AF9C568019}">
      <dgm:prSet/>
      <dgm:spPr/>
      <dgm:t>
        <a:bodyPr/>
        <a:lstStyle/>
        <a:p>
          <a:endParaRPr lang="nl-BE"/>
        </a:p>
      </dgm:t>
    </dgm:pt>
    <dgm:pt modelId="{9F64334A-5073-42F0-87D6-4EA84AB7B141}" type="sibTrans" cxnId="{56A3FB53-69E9-48EF-B4E1-D7AF9C568019}">
      <dgm:prSet/>
      <dgm:spPr/>
      <dgm:t>
        <a:bodyPr/>
        <a:lstStyle/>
        <a:p>
          <a:endParaRPr lang="nl-BE"/>
        </a:p>
      </dgm:t>
    </dgm:pt>
    <dgm:pt modelId="{D1713453-82D6-428F-9AFB-DFE31C33262D}" type="pres">
      <dgm:prSet presAssocID="{3153BDAE-4073-4E07-BC9B-F42B6A7D5510}" presName="Name0" presStyleCnt="0">
        <dgm:presLayoutVars>
          <dgm:dir/>
          <dgm:animLvl val="lvl"/>
          <dgm:resizeHandles val="exact"/>
        </dgm:presLayoutVars>
      </dgm:prSet>
      <dgm:spPr/>
    </dgm:pt>
    <dgm:pt modelId="{61F038BC-4E10-47C4-AB25-C308B2B98087}" type="pres">
      <dgm:prSet presAssocID="{57B86202-8410-402C-B915-74849EFE00A3}" presName="composite" presStyleCnt="0"/>
      <dgm:spPr/>
    </dgm:pt>
    <dgm:pt modelId="{8A3BB56C-C91C-4D3E-BCC1-AC1DB06F51ED}" type="pres">
      <dgm:prSet presAssocID="{57B86202-8410-402C-B915-74849EFE00A3}" presName="parTx" presStyleLbl="node1" presStyleIdx="0" presStyleCnt="5" custScaleX="106792">
        <dgm:presLayoutVars>
          <dgm:chMax val="0"/>
          <dgm:chPref val="0"/>
          <dgm:bulletEnabled val="1"/>
        </dgm:presLayoutVars>
      </dgm:prSet>
      <dgm:spPr/>
    </dgm:pt>
    <dgm:pt modelId="{BCE1BC20-B4D0-4FB9-B97A-1AA4897E5D93}" type="pres">
      <dgm:prSet presAssocID="{57B86202-8410-402C-B915-74849EFE00A3}" presName="desTx" presStyleLbl="revTx" presStyleIdx="0" presStyleCnt="1">
        <dgm:presLayoutVars>
          <dgm:bulletEnabled val="1"/>
        </dgm:presLayoutVars>
      </dgm:prSet>
      <dgm:spPr/>
    </dgm:pt>
    <dgm:pt modelId="{285F08B7-924F-47CD-B756-51842C280577}" type="pres">
      <dgm:prSet presAssocID="{C550A800-A919-4150-A27E-8B8E9B26E225}" presName="space" presStyleCnt="0"/>
      <dgm:spPr/>
    </dgm:pt>
    <dgm:pt modelId="{82DAF37A-391C-49A3-B011-126578B5620B}" type="pres">
      <dgm:prSet presAssocID="{E2E94733-775B-4B5F-AE94-E5F92E73827A}" presName="composite" presStyleCnt="0"/>
      <dgm:spPr/>
    </dgm:pt>
    <dgm:pt modelId="{8DB754CA-1443-443A-B3A5-BAD3D34A415E}" type="pres">
      <dgm:prSet presAssocID="{E2E94733-775B-4B5F-AE94-E5F92E73827A}" presName="parTx" presStyleLbl="node1" presStyleIdx="1" presStyleCnt="5" custScaleX="308217" custScaleY="100025">
        <dgm:presLayoutVars>
          <dgm:chMax val="0"/>
          <dgm:chPref val="0"/>
          <dgm:bulletEnabled val="1"/>
        </dgm:presLayoutVars>
      </dgm:prSet>
      <dgm:spPr/>
    </dgm:pt>
    <dgm:pt modelId="{613D54B6-9C76-4714-B1E1-2D9094772902}" type="pres">
      <dgm:prSet presAssocID="{E2E94733-775B-4B5F-AE94-E5F92E73827A}" presName="desTx" presStyleLbl="revTx" presStyleIdx="0" presStyleCnt="1">
        <dgm:presLayoutVars>
          <dgm:bulletEnabled val="1"/>
        </dgm:presLayoutVars>
      </dgm:prSet>
      <dgm:spPr/>
    </dgm:pt>
    <dgm:pt modelId="{2A64AAE9-108F-49B6-A347-0B1566D0C668}" type="pres">
      <dgm:prSet presAssocID="{408C67D5-15D1-4729-B5C8-1F8937EA759D}" presName="space" presStyleCnt="0"/>
      <dgm:spPr/>
    </dgm:pt>
    <dgm:pt modelId="{FE46571B-971F-42EF-9CF7-4DADB7C26733}" type="pres">
      <dgm:prSet presAssocID="{036F7BCD-7EA4-4017-AD07-A9260D5AEE3F}" presName="composite" presStyleCnt="0"/>
      <dgm:spPr/>
    </dgm:pt>
    <dgm:pt modelId="{BBFD99D7-5882-46A8-A126-A4D9BB1984BB}" type="pres">
      <dgm:prSet presAssocID="{036F7BCD-7EA4-4017-AD07-A9260D5AEE3F}" presName="parTx" presStyleLbl="node1" presStyleIdx="2" presStyleCnt="5" custScaleX="103675">
        <dgm:presLayoutVars>
          <dgm:chMax val="0"/>
          <dgm:chPref val="0"/>
          <dgm:bulletEnabled val="1"/>
        </dgm:presLayoutVars>
      </dgm:prSet>
      <dgm:spPr/>
    </dgm:pt>
    <dgm:pt modelId="{4457DA22-94DD-4C10-924A-2B4E784FF8A5}" type="pres">
      <dgm:prSet presAssocID="{036F7BCD-7EA4-4017-AD07-A9260D5AEE3F}" presName="desTx" presStyleLbl="revTx" presStyleIdx="0" presStyleCnt="1">
        <dgm:presLayoutVars>
          <dgm:bulletEnabled val="1"/>
        </dgm:presLayoutVars>
      </dgm:prSet>
      <dgm:spPr/>
    </dgm:pt>
    <dgm:pt modelId="{10623DB0-FC72-441A-AFF8-FF3FC309F74B}" type="pres">
      <dgm:prSet presAssocID="{B5AB41B4-D6D2-4616-B7FB-66D4C8BD5EEC}" presName="space" presStyleCnt="0"/>
      <dgm:spPr/>
    </dgm:pt>
    <dgm:pt modelId="{08DEE3AD-7AA1-4A0F-AB61-2C422EAF36FE}" type="pres">
      <dgm:prSet presAssocID="{3FF4F3A3-2E73-4327-B330-D988FC5C9457}" presName="composite" presStyleCnt="0"/>
      <dgm:spPr/>
    </dgm:pt>
    <dgm:pt modelId="{353E8A03-158A-431F-B8BD-27C8BF1657A8}" type="pres">
      <dgm:prSet presAssocID="{3FF4F3A3-2E73-4327-B330-D988FC5C9457}" presName="parTx" presStyleLbl="node1" presStyleIdx="3" presStyleCnt="5" custScaleX="95032">
        <dgm:presLayoutVars>
          <dgm:chMax val="0"/>
          <dgm:chPref val="0"/>
          <dgm:bulletEnabled val="1"/>
        </dgm:presLayoutVars>
      </dgm:prSet>
      <dgm:spPr/>
    </dgm:pt>
    <dgm:pt modelId="{C07F68C9-7F94-46E7-901E-9D95FFDD3148}" type="pres">
      <dgm:prSet presAssocID="{3FF4F3A3-2E73-4327-B330-D988FC5C9457}" presName="desTx" presStyleLbl="revTx" presStyleIdx="0" presStyleCnt="1">
        <dgm:presLayoutVars>
          <dgm:bulletEnabled val="1"/>
        </dgm:presLayoutVars>
      </dgm:prSet>
      <dgm:spPr/>
    </dgm:pt>
    <dgm:pt modelId="{A6616DD3-3DBC-4DBE-9F71-F8AA4008F9A4}" type="pres">
      <dgm:prSet presAssocID="{EC87C38D-4756-4D62-84E8-DD28EF672AB3}" presName="space" presStyleCnt="0"/>
      <dgm:spPr/>
    </dgm:pt>
    <dgm:pt modelId="{E59D1A91-C6D1-4E2B-965B-884FED9A3BD4}" type="pres">
      <dgm:prSet presAssocID="{C2A532C8-F9AD-4967-9844-E091281BE1C5}" presName="composite" presStyleCnt="0"/>
      <dgm:spPr/>
    </dgm:pt>
    <dgm:pt modelId="{DE6B54CB-5C89-43A4-9144-501C112F2AE3}" type="pres">
      <dgm:prSet presAssocID="{C2A532C8-F9AD-4967-9844-E091281BE1C5}" presName="parTx" presStyleLbl="node1" presStyleIdx="4" presStyleCnt="5" custScaleX="93811">
        <dgm:presLayoutVars>
          <dgm:chMax val="0"/>
          <dgm:chPref val="0"/>
          <dgm:bulletEnabled val="1"/>
        </dgm:presLayoutVars>
      </dgm:prSet>
      <dgm:spPr/>
    </dgm:pt>
    <dgm:pt modelId="{6F792802-F873-4439-B770-DA515424CF5D}" type="pres">
      <dgm:prSet presAssocID="{C2A532C8-F9AD-4967-9844-E091281BE1C5}" presName="desTx" presStyleLbl="revTx" presStyleIdx="0" presStyleCnt="1">
        <dgm:presLayoutVars>
          <dgm:bulletEnabled val="1"/>
        </dgm:presLayoutVars>
      </dgm:prSet>
      <dgm:spPr/>
    </dgm:pt>
  </dgm:ptLst>
  <dgm:cxnLst>
    <dgm:cxn modelId="{5955E00A-E2C0-4208-AF90-429B34CB782D}" srcId="{3153BDAE-4073-4E07-BC9B-F42B6A7D5510}" destId="{036F7BCD-7EA4-4017-AD07-A9260D5AEE3F}" srcOrd="2" destOrd="0" parTransId="{398BBF0B-9AEF-4993-82CC-C62F45CF9E00}" sibTransId="{B5AB41B4-D6D2-4616-B7FB-66D4C8BD5EEC}"/>
    <dgm:cxn modelId="{C5481A2D-C6F0-4BF2-86E8-CDBDA2F790BE}" type="presOf" srcId="{C2A532C8-F9AD-4967-9844-E091281BE1C5}" destId="{DE6B54CB-5C89-43A4-9144-501C112F2AE3}" srcOrd="0" destOrd="0" presId="urn:microsoft.com/office/officeart/2005/8/layout/chevron1"/>
    <dgm:cxn modelId="{DB36F232-357B-4022-B04A-41F68793BF41}" type="presOf" srcId="{9CAF72A3-D250-4899-A0CF-71F4FA80D03C}" destId="{613D54B6-9C76-4714-B1E1-2D9094772902}" srcOrd="0" destOrd="0" presId="urn:microsoft.com/office/officeart/2005/8/layout/chevron1"/>
    <dgm:cxn modelId="{5F22736B-913F-402A-9F0C-9BED46DD16DD}" srcId="{3153BDAE-4073-4E07-BC9B-F42B6A7D5510}" destId="{E2E94733-775B-4B5F-AE94-E5F92E73827A}" srcOrd="1" destOrd="0" parTransId="{622953F7-1D3A-44C0-AD54-BC8456E3BD14}" sibTransId="{408C67D5-15D1-4729-B5C8-1F8937EA759D}"/>
    <dgm:cxn modelId="{F6FE7B51-3209-4B59-BFAA-E8BF229CC40D}" type="presOf" srcId="{57B86202-8410-402C-B915-74849EFE00A3}" destId="{8A3BB56C-C91C-4D3E-BCC1-AC1DB06F51ED}" srcOrd="0" destOrd="0" presId="urn:microsoft.com/office/officeart/2005/8/layout/chevron1"/>
    <dgm:cxn modelId="{92229F71-F4EA-4B9F-941C-5274C9F675A5}" type="presOf" srcId="{036F7BCD-7EA4-4017-AD07-A9260D5AEE3F}" destId="{BBFD99D7-5882-46A8-A126-A4D9BB1984BB}" srcOrd="0" destOrd="0" presId="urn:microsoft.com/office/officeart/2005/8/layout/chevron1"/>
    <dgm:cxn modelId="{56A3FB53-69E9-48EF-B4E1-D7AF9C568019}" srcId="{3153BDAE-4073-4E07-BC9B-F42B6A7D5510}" destId="{C2A532C8-F9AD-4967-9844-E091281BE1C5}" srcOrd="4" destOrd="0" parTransId="{F8DADDDF-F92A-48CF-899D-5287E1C48B60}" sibTransId="{9F64334A-5073-42F0-87D6-4EA84AB7B141}"/>
    <dgm:cxn modelId="{53B6B07D-2A87-44A8-A0CE-2217ED6D3CBD}" type="presOf" srcId="{E2E94733-775B-4B5F-AE94-E5F92E73827A}" destId="{8DB754CA-1443-443A-B3A5-BAD3D34A415E}" srcOrd="0" destOrd="0" presId="urn:microsoft.com/office/officeart/2005/8/layout/chevron1"/>
    <dgm:cxn modelId="{88CDA581-4C09-4A8E-BBC5-917AB32C24BA}" srcId="{3153BDAE-4073-4E07-BC9B-F42B6A7D5510}" destId="{57B86202-8410-402C-B915-74849EFE00A3}" srcOrd="0" destOrd="0" parTransId="{2D792442-542C-443F-A047-8A374D7EB044}" sibTransId="{C550A800-A919-4150-A27E-8B8E9B26E225}"/>
    <dgm:cxn modelId="{C26FFB9F-660E-4D14-84AF-D5BFB6F057CF}" srcId="{E2E94733-775B-4B5F-AE94-E5F92E73827A}" destId="{9CAF72A3-D250-4899-A0CF-71F4FA80D03C}" srcOrd="0" destOrd="0" parTransId="{1AC7CECB-37DC-4EA0-AC5B-0B6AB1EC5F38}" sibTransId="{CEF73677-09D0-49C4-A6F9-0FA0BCEE2D67}"/>
    <dgm:cxn modelId="{63A439A5-C6EE-4711-B02D-CAFFFD9A7A34}" type="presOf" srcId="{3FF4F3A3-2E73-4327-B330-D988FC5C9457}" destId="{353E8A03-158A-431F-B8BD-27C8BF1657A8}" srcOrd="0" destOrd="0" presId="urn:microsoft.com/office/officeart/2005/8/layout/chevron1"/>
    <dgm:cxn modelId="{876D97D3-7079-4733-8F54-7C6BF24FB105}" srcId="{3153BDAE-4073-4E07-BC9B-F42B6A7D5510}" destId="{3FF4F3A3-2E73-4327-B330-D988FC5C9457}" srcOrd="3" destOrd="0" parTransId="{43831F08-06D4-4F5C-B780-9A4A5C9B73D6}" sibTransId="{EC87C38D-4756-4D62-84E8-DD28EF672AB3}"/>
    <dgm:cxn modelId="{094DECF3-B804-4EAA-8FE2-E197570203D7}" type="presOf" srcId="{3153BDAE-4073-4E07-BC9B-F42B6A7D5510}" destId="{D1713453-82D6-428F-9AFB-DFE31C33262D}" srcOrd="0" destOrd="0" presId="urn:microsoft.com/office/officeart/2005/8/layout/chevron1"/>
    <dgm:cxn modelId="{99981C6F-348E-497E-8277-95068ED5BBCE}" type="presParOf" srcId="{D1713453-82D6-428F-9AFB-DFE31C33262D}" destId="{61F038BC-4E10-47C4-AB25-C308B2B98087}" srcOrd="0" destOrd="0" presId="urn:microsoft.com/office/officeart/2005/8/layout/chevron1"/>
    <dgm:cxn modelId="{463BB16A-3A61-4F4F-8929-88DA66266C2A}" type="presParOf" srcId="{61F038BC-4E10-47C4-AB25-C308B2B98087}" destId="{8A3BB56C-C91C-4D3E-BCC1-AC1DB06F51ED}" srcOrd="0" destOrd="0" presId="urn:microsoft.com/office/officeart/2005/8/layout/chevron1"/>
    <dgm:cxn modelId="{3B2C13BC-6A9F-4FD3-8C12-6FD7CD6503A3}" type="presParOf" srcId="{61F038BC-4E10-47C4-AB25-C308B2B98087}" destId="{BCE1BC20-B4D0-4FB9-B97A-1AA4897E5D93}" srcOrd="1" destOrd="0" presId="urn:microsoft.com/office/officeart/2005/8/layout/chevron1"/>
    <dgm:cxn modelId="{72C3CED7-8F8C-441D-AD28-4C91F5284E5E}" type="presParOf" srcId="{D1713453-82D6-428F-9AFB-DFE31C33262D}" destId="{285F08B7-924F-47CD-B756-51842C280577}" srcOrd="1" destOrd="0" presId="urn:microsoft.com/office/officeart/2005/8/layout/chevron1"/>
    <dgm:cxn modelId="{00C5EFE3-15A6-40F4-AA9D-68A04004914F}" type="presParOf" srcId="{D1713453-82D6-428F-9AFB-DFE31C33262D}" destId="{82DAF37A-391C-49A3-B011-126578B5620B}" srcOrd="2" destOrd="0" presId="urn:microsoft.com/office/officeart/2005/8/layout/chevron1"/>
    <dgm:cxn modelId="{71F56E38-7E86-4668-98A8-9670B8E24FB9}" type="presParOf" srcId="{82DAF37A-391C-49A3-B011-126578B5620B}" destId="{8DB754CA-1443-443A-B3A5-BAD3D34A415E}" srcOrd="0" destOrd="0" presId="urn:microsoft.com/office/officeart/2005/8/layout/chevron1"/>
    <dgm:cxn modelId="{223B8D66-0075-44F9-8F1A-6B6BDA73A229}" type="presParOf" srcId="{82DAF37A-391C-49A3-B011-126578B5620B}" destId="{613D54B6-9C76-4714-B1E1-2D9094772902}" srcOrd="1" destOrd="0" presId="urn:microsoft.com/office/officeart/2005/8/layout/chevron1"/>
    <dgm:cxn modelId="{09AD59F3-C2C0-4410-B170-65AB70EF38DC}" type="presParOf" srcId="{D1713453-82D6-428F-9AFB-DFE31C33262D}" destId="{2A64AAE9-108F-49B6-A347-0B1566D0C668}" srcOrd="3" destOrd="0" presId="urn:microsoft.com/office/officeart/2005/8/layout/chevron1"/>
    <dgm:cxn modelId="{F1E7F6EC-E7CE-4B99-A0DF-043947C684A4}" type="presParOf" srcId="{D1713453-82D6-428F-9AFB-DFE31C33262D}" destId="{FE46571B-971F-42EF-9CF7-4DADB7C26733}" srcOrd="4" destOrd="0" presId="urn:microsoft.com/office/officeart/2005/8/layout/chevron1"/>
    <dgm:cxn modelId="{D2FC6CF8-72CC-4FB6-AD45-1C76F9B691BF}" type="presParOf" srcId="{FE46571B-971F-42EF-9CF7-4DADB7C26733}" destId="{BBFD99D7-5882-46A8-A126-A4D9BB1984BB}" srcOrd="0" destOrd="0" presId="urn:microsoft.com/office/officeart/2005/8/layout/chevron1"/>
    <dgm:cxn modelId="{ED19C7C6-3422-4D0E-8536-5B3EA57450AB}" type="presParOf" srcId="{FE46571B-971F-42EF-9CF7-4DADB7C26733}" destId="{4457DA22-94DD-4C10-924A-2B4E784FF8A5}" srcOrd="1" destOrd="0" presId="urn:microsoft.com/office/officeart/2005/8/layout/chevron1"/>
    <dgm:cxn modelId="{1CDA3F79-99E4-4542-A257-F45CC575244A}" type="presParOf" srcId="{D1713453-82D6-428F-9AFB-DFE31C33262D}" destId="{10623DB0-FC72-441A-AFF8-FF3FC309F74B}" srcOrd="5" destOrd="0" presId="urn:microsoft.com/office/officeart/2005/8/layout/chevron1"/>
    <dgm:cxn modelId="{16E7522F-D166-4B32-9177-05CB34252275}" type="presParOf" srcId="{D1713453-82D6-428F-9AFB-DFE31C33262D}" destId="{08DEE3AD-7AA1-4A0F-AB61-2C422EAF36FE}" srcOrd="6" destOrd="0" presId="urn:microsoft.com/office/officeart/2005/8/layout/chevron1"/>
    <dgm:cxn modelId="{08FC6C1E-80C5-4DF5-8EAA-D5873EB1F7AF}" type="presParOf" srcId="{08DEE3AD-7AA1-4A0F-AB61-2C422EAF36FE}" destId="{353E8A03-158A-431F-B8BD-27C8BF1657A8}" srcOrd="0" destOrd="0" presId="urn:microsoft.com/office/officeart/2005/8/layout/chevron1"/>
    <dgm:cxn modelId="{641CC7CA-C795-4368-AECC-FFCCCF4D5B59}" type="presParOf" srcId="{08DEE3AD-7AA1-4A0F-AB61-2C422EAF36FE}" destId="{C07F68C9-7F94-46E7-901E-9D95FFDD3148}" srcOrd="1" destOrd="0" presId="urn:microsoft.com/office/officeart/2005/8/layout/chevron1"/>
    <dgm:cxn modelId="{997C33F9-C3CF-49D1-9A7C-E6DBEE63800B}" type="presParOf" srcId="{D1713453-82D6-428F-9AFB-DFE31C33262D}" destId="{A6616DD3-3DBC-4DBE-9F71-F8AA4008F9A4}" srcOrd="7" destOrd="0" presId="urn:microsoft.com/office/officeart/2005/8/layout/chevron1"/>
    <dgm:cxn modelId="{B6AE2A90-7E60-47FF-83E2-E56545DF3725}" type="presParOf" srcId="{D1713453-82D6-428F-9AFB-DFE31C33262D}" destId="{E59D1A91-C6D1-4E2B-965B-884FED9A3BD4}" srcOrd="8" destOrd="0" presId="urn:microsoft.com/office/officeart/2005/8/layout/chevron1"/>
    <dgm:cxn modelId="{D7C4F5D3-6780-4262-9299-49052A5F7F5C}" type="presParOf" srcId="{E59D1A91-C6D1-4E2B-965B-884FED9A3BD4}" destId="{DE6B54CB-5C89-43A4-9144-501C112F2AE3}" srcOrd="0" destOrd="0" presId="urn:microsoft.com/office/officeart/2005/8/layout/chevron1"/>
    <dgm:cxn modelId="{4FA16E4B-5B07-41F7-BDA5-D3390F9F71D6}" type="presParOf" srcId="{E59D1A91-C6D1-4E2B-965B-884FED9A3BD4}" destId="{6F792802-F873-4439-B770-DA515424CF5D}"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153BDAE-4073-4E07-BC9B-F42B6A7D551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nl-BE"/>
        </a:p>
      </dgm:t>
    </dgm:pt>
    <dgm:pt modelId="{57B86202-8410-402C-B915-74849EFE00A3}">
      <dgm:prSet phldrT="[Tekst]" custT="1"/>
      <dgm:spPr>
        <a:solidFill>
          <a:schemeClr val="accent1">
            <a:lumMod val="90000"/>
            <a:lumOff val="10000"/>
          </a:schemeClr>
        </a:solidFill>
      </dgm:spPr>
      <dgm:t>
        <a:bodyPr/>
        <a:lstStyle/>
        <a:p>
          <a:r>
            <a:rPr lang="nl-BE" sz="1400" dirty="0">
              <a:latin typeface="Calibri" panose="020F0502020204030204" pitchFamily="34" charset="0"/>
              <a:cs typeface="Calibri" panose="020F0502020204030204" pitchFamily="34" charset="0"/>
            </a:rPr>
            <a:t>Stap 1</a:t>
          </a:r>
        </a:p>
      </dgm:t>
    </dgm:pt>
    <dgm:pt modelId="{2D792442-542C-443F-A047-8A374D7EB044}" type="parTrans" cxnId="{88CDA581-4C09-4A8E-BBC5-917AB32C24BA}">
      <dgm:prSet/>
      <dgm:spPr/>
      <dgm:t>
        <a:bodyPr/>
        <a:lstStyle/>
        <a:p>
          <a:endParaRPr lang="nl-BE"/>
        </a:p>
      </dgm:t>
    </dgm:pt>
    <dgm:pt modelId="{C550A800-A919-4150-A27E-8B8E9B26E225}" type="sibTrans" cxnId="{88CDA581-4C09-4A8E-BBC5-917AB32C24BA}">
      <dgm:prSet/>
      <dgm:spPr/>
      <dgm:t>
        <a:bodyPr/>
        <a:lstStyle/>
        <a:p>
          <a:endParaRPr lang="nl-BE"/>
        </a:p>
      </dgm:t>
    </dgm:pt>
    <dgm:pt modelId="{E2E94733-775B-4B5F-AE94-E5F92E73827A}">
      <dgm:prSet phldrT="[Tekst]" custT="1"/>
      <dgm:spPr>
        <a:solidFill>
          <a:schemeClr val="accent1">
            <a:lumMod val="75000"/>
            <a:lumOff val="25000"/>
          </a:schemeClr>
        </a:solidFill>
      </dgm:spPr>
      <dgm:t>
        <a:bodyPr/>
        <a:lstStyle/>
        <a:p>
          <a:r>
            <a:rPr lang="nl-BE"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Stap 2. Begeleidingsovereenkomst</a:t>
          </a:r>
        </a:p>
      </dgm:t>
    </dgm:pt>
    <dgm:pt modelId="{622953F7-1D3A-44C0-AD54-BC8456E3BD14}" type="parTrans" cxnId="{5F22736B-913F-402A-9F0C-9BED46DD16DD}">
      <dgm:prSet/>
      <dgm:spPr/>
      <dgm:t>
        <a:bodyPr/>
        <a:lstStyle/>
        <a:p>
          <a:endParaRPr lang="nl-BE"/>
        </a:p>
      </dgm:t>
    </dgm:pt>
    <dgm:pt modelId="{408C67D5-15D1-4729-B5C8-1F8937EA759D}" type="sibTrans" cxnId="{5F22736B-913F-402A-9F0C-9BED46DD16DD}">
      <dgm:prSet/>
      <dgm:spPr/>
      <dgm:t>
        <a:bodyPr/>
        <a:lstStyle/>
        <a:p>
          <a:endParaRPr lang="nl-BE"/>
        </a:p>
      </dgm:t>
    </dgm:pt>
    <dgm:pt modelId="{9CAF72A3-D250-4899-A0CF-71F4FA80D03C}">
      <dgm:prSet/>
      <dgm:spPr/>
      <dgm:t>
        <a:bodyPr/>
        <a:lstStyle/>
        <a:p>
          <a:endParaRPr lang="nl-BE" dirty="0"/>
        </a:p>
      </dgm:t>
    </dgm:pt>
    <dgm:pt modelId="{1AC7CECB-37DC-4EA0-AC5B-0B6AB1EC5F38}" type="parTrans" cxnId="{C26FFB9F-660E-4D14-84AF-D5BFB6F057CF}">
      <dgm:prSet/>
      <dgm:spPr/>
      <dgm:t>
        <a:bodyPr/>
        <a:lstStyle/>
        <a:p>
          <a:endParaRPr lang="nl-BE"/>
        </a:p>
      </dgm:t>
    </dgm:pt>
    <dgm:pt modelId="{CEF73677-09D0-49C4-A6F9-0FA0BCEE2D67}" type="sibTrans" cxnId="{C26FFB9F-660E-4D14-84AF-D5BFB6F057CF}">
      <dgm:prSet/>
      <dgm:spPr/>
      <dgm:t>
        <a:bodyPr/>
        <a:lstStyle/>
        <a:p>
          <a:endParaRPr lang="nl-BE"/>
        </a:p>
      </dgm:t>
    </dgm:pt>
    <dgm:pt modelId="{036F7BCD-7EA4-4017-AD07-A9260D5AEE3F}">
      <dgm:prSet custT="1"/>
      <dgm:spPr>
        <a:solidFill>
          <a:schemeClr val="accent1">
            <a:lumMod val="90000"/>
            <a:lumOff val="10000"/>
          </a:schemeClr>
        </a:solidFill>
      </dgm:spPr>
      <dgm:t>
        <a:bodyPr/>
        <a:lstStyle/>
        <a:p>
          <a:r>
            <a:rPr lang="nl-BE" sz="1400" dirty="0">
              <a:latin typeface="Calibri" panose="020F0502020204030204" pitchFamily="34" charset="0"/>
              <a:cs typeface="Calibri" panose="020F0502020204030204" pitchFamily="34" charset="0"/>
            </a:rPr>
            <a:t>Stap 3</a:t>
          </a:r>
        </a:p>
      </dgm:t>
    </dgm:pt>
    <dgm:pt modelId="{398BBF0B-9AEF-4993-82CC-C62F45CF9E00}" type="parTrans" cxnId="{5955E00A-E2C0-4208-AF90-429B34CB782D}">
      <dgm:prSet/>
      <dgm:spPr/>
      <dgm:t>
        <a:bodyPr/>
        <a:lstStyle/>
        <a:p>
          <a:endParaRPr lang="nl-BE"/>
        </a:p>
      </dgm:t>
    </dgm:pt>
    <dgm:pt modelId="{B5AB41B4-D6D2-4616-B7FB-66D4C8BD5EEC}" type="sibTrans" cxnId="{5955E00A-E2C0-4208-AF90-429B34CB782D}">
      <dgm:prSet/>
      <dgm:spPr/>
      <dgm:t>
        <a:bodyPr/>
        <a:lstStyle/>
        <a:p>
          <a:endParaRPr lang="nl-BE"/>
        </a:p>
      </dgm:t>
    </dgm:pt>
    <dgm:pt modelId="{3FF4F3A3-2E73-4327-B330-D988FC5C9457}">
      <dgm:prSet custT="1"/>
      <dgm:spPr>
        <a:solidFill>
          <a:schemeClr val="accent1">
            <a:lumMod val="90000"/>
            <a:lumOff val="10000"/>
          </a:schemeClr>
        </a:solidFill>
      </dgm:spPr>
      <dgm:t>
        <a:bodyPr/>
        <a:lstStyle/>
        <a:p>
          <a:r>
            <a:rPr lang="nl-BE" sz="1400" dirty="0">
              <a:latin typeface="Calibri" panose="020F0502020204030204" pitchFamily="34" charset="0"/>
              <a:cs typeface="Calibri" panose="020F0502020204030204" pitchFamily="34" charset="0"/>
            </a:rPr>
            <a:t>Stap 4</a:t>
          </a:r>
        </a:p>
      </dgm:t>
    </dgm:pt>
    <dgm:pt modelId="{43831F08-06D4-4F5C-B780-9A4A5C9B73D6}" type="parTrans" cxnId="{876D97D3-7079-4733-8F54-7C6BF24FB105}">
      <dgm:prSet/>
      <dgm:spPr/>
      <dgm:t>
        <a:bodyPr/>
        <a:lstStyle/>
        <a:p>
          <a:endParaRPr lang="nl-BE"/>
        </a:p>
      </dgm:t>
    </dgm:pt>
    <dgm:pt modelId="{EC87C38D-4756-4D62-84E8-DD28EF672AB3}" type="sibTrans" cxnId="{876D97D3-7079-4733-8F54-7C6BF24FB105}">
      <dgm:prSet/>
      <dgm:spPr/>
      <dgm:t>
        <a:bodyPr/>
        <a:lstStyle/>
        <a:p>
          <a:endParaRPr lang="nl-BE"/>
        </a:p>
      </dgm:t>
    </dgm:pt>
    <dgm:pt modelId="{C2A532C8-F9AD-4967-9844-E091281BE1C5}">
      <dgm:prSet custT="1"/>
      <dgm:spPr>
        <a:solidFill>
          <a:schemeClr val="accent1">
            <a:lumMod val="90000"/>
            <a:lumOff val="10000"/>
          </a:schemeClr>
        </a:solidFill>
      </dgm:spPr>
      <dgm:t>
        <a:bodyPr/>
        <a:lstStyle/>
        <a:p>
          <a:r>
            <a:rPr lang="nl-BE" sz="1400" dirty="0">
              <a:latin typeface="Calibri" panose="020F0502020204030204" pitchFamily="34" charset="0"/>
              <a:cs typeface="Calibri" panose="020F0502020204030204" pitchFamily="34" charset="0"/>
            </a:rPr>
            <a:t>Stap 5</a:t>
          </a:r>
        </a:p>
      </dgm:t>
    </dgm:pt>
    <dgm:pt modelId="{F8DADDDF-F92A-48CF-899D-5287E1C48B60}" type="parTrans" cxnId="{56A3FB53-69E9-48EF-B4E1-D7AF9C568019}">
      <dgm:prSet/>
      <dgm:spPr/>
      <dgm:t>
        <a:bodyPr/>
        <a:lstStyle/>
        <a:p>
          <a:endParaRPr lang="nl-BE"/>
        </a:p>
      </dgm:t>
    </dgm:pt>
    <dgm:pt modelId="{9F64334A-5073-42F0-87D6-4EA84AB7B141}" type="sibTrans" cxnId="{56A3FB53-69E9-48EF-B4E1-D7AF9C568019}">
      <dgm:prSet/>
      <dgm:spPr/>
      <dgm:t>
        <a:bodyPr/>
        <a:lstStyle/>
        <a:p>
          <a:endParaRPr lang="nl-BE"/>
        </a:p>
      </dgm:t>
    </dgm:pt>
    <dgm:pt modelId="{D1713453-82D6-428F-9AFB-DFE31C33262D}" type="pres">
      <dgm:prSet presAssocID="{3153BDAE-4073-4E07-BC9B-F42B6A7D5510}" presName="Name0" presStyleCnt="0">
        <dgm:presLayoutVars>
          <dgm:dir/>
          <dgm:animLvl val="lvl"/>
          <dgm:resizeHandles val="exact"/>
        </dgm:presLayoutVars>
      </dgm:prSet>
      <dgm:spPr/>
    </dgm:pt>
    <dgm:pt modelId="{61F038BC-4E10-47C4-AB25-C308B2B98087}" type="pres">
      <dgm:prSet presAssocID="{57B86202-8410-402C-B915-74849EFE00A3}" presName="composite" presStyleCnt="0"/>
      <dgm:spPr/>
    </dgm:pt>
    <dgm:pt modelId="{8A3BB56C-C91C-4D3E-BCC1-AC1DB06F51ED}" type="pres">
      <dgm:prSet presAssocID="{57B86202-8410-402C-B915-74849EFE00A3}" presName="parTx" presStyleLbl="node1" presStyleIdx="0" presStyleCnt="5" custScaleX="106792">
        <dgm:presLayoutVars>
          <dgm:chMax val="0"/>
          <dgm:chPref val="0"/>
          <dgm:bulletEnabled val="1"/>
        </dgm:presLayoutVars>
      </dgm:prSet>
      <dgm:spPr/>
    </dgm:pt>
    <dgm:pt modelId="{BCE1BC20-B4D0-4FB9-B97A-1AA4897E5D93}" type="pres">
      <dgm:prSet presAssocID="{57B86202-8410-402C-B915-74849EFE00A3}" presName="desTx" presStyleLbl="revTx" presStyleIdx="0" presStyleCnt="1">
        <dgm:presLayoutVars>
          <dgm:bulletEnabled val="1"/>
        </dgm:presLayoutVars>
      </dgm:prSet>
      <dgm:spPr/>
    </dgm:pt>
    <dgm:pt modelId="{285F08B7-924F-47CD-B756-51842C280577}" type="pres">
      <dgm:prSet presAssocID="{C550A800-A919-4150-A27E-8B8E9B26E225}" presName="space" presStyleCnt="0"/>
      <dgm:spPr/>
    </dgm:pt>
    <dgm:pt modelId="{82DAF37A-391C-49A3-B011-126578B5620B}" type="pres">
      <dgm:prSet presAssocID="{E2E94733-775B-4B5F-AE94-E5F92E73827A}" presName="composite" presStyleCnt="0"/>
      <dgm:spPr/>
    </dgm:pt>
    <dgm:pt modelId="{8DB754CA-1443-443A-B3A5-BAD3D34A415E}" type="pres">
      <dgm:prSet presAssocID="{E2E94733-775B-4B5F-AE94-E5F92E73827A}" presName="parTx" presStyleLbl="node1" presStyleIdx="1" presStyleCnt="5" custScaleX="318893" custScaleY="98284">
        <dgm:presLayoutVars>
          <dgm:chMax val="0"/>
          <dgm:chPref val="0"/>
          <dgm:bulletEnabled val="1"/>
        </dgm:presLayoutVars>
      </dgm:prSet>
      <dgm:spPr/>
    </dgm:pt>
    <dgm:pt modelId="{613D54B6-9C76-4714-B1E1-2D9094772902}" type="pres">
      <dgm:prSet presAssocID="{E2E94733-775B-4B5F-AE94-E5F92E73827A}" presName="desTx" presStyleLbl="revTx" presStyleIdx="0" presStyleCnt="1">
        <dgm:presLayoutVars>
          <dgm:bulletEnabled val="1"/>
        </dgm:presLayoutVars>
      </dgm:prSet>
      <dgm:spPr/>
    </dgm:pt>
    <dgm:pt modelId="{2A64AAE9-108F-49B6-A347-0B1566D0C668}" type="pres">
      <dgm:prSet presAssocID="{408C67D5-15D1-4729-B5C8-1F8937EA759D}" presName="space" presStyleCnt="0"/>
      <dgm:spPr/>
    </dgm:pt>
    <dgm:pt modelId="{FE46571B-971F-42EF-9CF7-4DADB7C26733}" type="pres">
      <dgm:prSet presAssocID="{036F7BCD-7EA4-4017-AD07-A9260D5AEE3F}" presName="composite" presStyleCnt="0"/>
      <dgm:spPr/>
    </dgm:pt>
    <dgm:pt modelId="{BBFD99D7-5882-46A8-A126-A4D9BB1984BB}" type="pres">
      <dgm:prSet presAssocID="{036F7BCD-7EA4-4017-AD07-A9260D5AEE3F}" presName="parTx" presStyleLbl="node1" presStyleIdx="2" presStyleCnt="5" custScaleX="103675">
        <dgm:presLayoutVars>
          <dgm:chMax val="0"/>
          <dgm:chPref val="0"/>
          <dgm:bulletEnabled val="1"/>
        </dgm:presLayoutVars>
      </dgm:prSet>
      <dgm:spPr/>
    </dgm:pt>
    <dgm:pt modelId="{4457DA22-94DD-4C10-924A-2B4E784FF8A5}" type="pres">
      <dgm:prSet presAssocID="{036F7BCD-7EA4-4017-AD07-A9260D5AEE3F}" presName="desTx" presStyleLbl="revTx" presStyleIdx="0" presStyleCnt="1">
        <dgm:presLayoutVars>
          <dgm:bulletEnabled val="1"/>
        </dgm:presLayoutVars>
      </dgm:prSet>
      <dgm:spPr/>
    </dgm:pt>
    <dgm:pt modelId="{10623DB0-FC72-441A-AFF8-FF3FC309F74B}" type="pres">
      <dgm:prSet presAssocID="{B5AB41B4-D6D2-4616-B7FB-66D4C8BD5EEC}" presName="space" presStyleCnt="0"/>
      <dgm:spPr/>
    </dgm:pt>
    <dgm:pt modelId="{08DEE3AD-7AA1-4A0F-AB61-2C422EAF36FE}" type="pres">
      <dgm:prSet presAssocID="{3FF4F3A3-2E73-4327-B330-D988FC5C9457}" presName="composite" presStyleCnt="0"/>
      <dgm:spPr/>
    </dgm:pt>
    <dgm:pt modelId="{353E8A03-158A-431F-B8BD-27C8BF1657A8}" type="pres">
      <dgm:prSet presAssocID="{3FF4F3A3-2E73-4327-B330-D988FC5C9457}" presName="parTx" presStyleLbl="node1" presStyleIdx="3" presStyleCnt="5" custScaleX="95032">
        <dgm:presLayoutVars>
          <dgm:chMax val="0"/>
          <dgm:chPref val="0"/>
          <dgm:bulletEnabled val="1"/>
        </dgm:presLayoutVars>
      </dgm:prSet>
      <dgm:spPr/>
    </dgm:pt>
    <dgm:pt modelId="{C07F68C9-7F94-46E7-901E-9D95FFDD3148}" type="pres">
      <dgm:prSet presAssocID="{3FF4F3A3-2E73-4327-B330-D988FC5C9457}" presName="desTx" presStyleLbl="revTx" presStyleIdx="0" presStyleCnt="1">
        <dgm:presLayoutVars>
          <dgm:bulletEnabled val="1"/>
        </dgm:presLayoutVars>
      </dgm:prSet>
      <dgm:spPr/>
    </dgm:pt>
    <dgm:pt modelId="{A6616DD3-3DBC-4DBE-9F71-F8AA4008F9A4}" type="pres">
      <dgm:prSet presAssocID="{EC87C38D-4756-4D62-84E8-DD28EF672AB3}" presName="space" presStyleCnt="0"/>
      <dgm:spPr/>
    </dgm:pt>
    <dgm:pt modelId="{E59D1A91-C6D1-4E2B-965B-884FED9A3BD4}" type="pres">
      <dgm:prSet presAssocID="{C2A532C8-F9AD-4967-9844-E091281BE1C5}" presName="composite" presStyleCnt="0"/>
      <dgm:spPr/>
    </dgm:pt>
    <dgm:pt modelId="{DE6B54CB-5C89-43A4-9144-501C112F2AE3}" type="pres">
      <dgm:prSet presAssocID="{C2A532C8-F9AD-4967-9844-E091281BE1C5}" presName="parTx" presStyleLbl="node1" presStyleIdx="4" presStyleCnt="5" custScaleX="93811">
        <dgm:presLayoutVars>
          <dgm:chMax val="0"/>
          <dgm:chPref val="0"/>
          <dgm:bulletEnabled val="1"/>
        </dgm:presLayoutVars>
      </dgm:prSet>
      <dgm:spPr/>
    </dgm:pt>
    <dgm:pt modelId="{6F792802-F873-4439-B770-DA515424CF5D}" type="pres">
      <dgm:prSet presAssocID="{C2A532C8-F9AD-4967-9844-E091281BE1C5}" presName="desTx" presStyleLbl="revTx" presStyleIdx="0" presStyleCnt="1">
        <dgm:presLayoutVars>
          <dgm:bulletEnabled val="1"/>
        </dgm:presLayoutVars>
      </dgm:prSet>
      <dgm:spPr/>
    </dgm:pt>
  </dgm:ptLst>
  <dgm:cxnLst>
    <dgm:cxn modelId="{5955E00A-E2C0-4208-AF90-429B34CB782D}" srcId="{3153BDAE-4073-4E07-BC9B-F42B6A7D5510}" destId="{036F7BCD-7EA4-4017-AD07-A9260D5AEE3F}" srcOrd="2" destOrd="0" parTransId="{398BBF0B-9AEF-4993-82CC-C62F45CF9E00}" sibTransId="{B5AB41B4-D6D2-4616-B7FB-66D4C8BD5EEC}"/>
    <dgm:cxn modelId="{C5481A2D-C6F0-4BF2-86E8-CDBDA2F790BE}" type="presOf" srcId="{C2A532C8-F9AD-4967-9844-E091281BE1C5}" destId="{DE6B54CB-5C89-43A4-9144-501C112F2AE3}" srcOrd="0" destOrd="0" presId="urn:microsoft.com/office/officeart/2005/8/layout/chevron1"/>
    <dgm:cxn modelId="{DB36F232-357B-4022-B04A-41F68793BF41}" type="presOf" srcId="{9CAF72A3-D250-4899-A0CF-71F4FA80D03C}" destId="{613D54B6-9C76-4714-B1E1-2D9094772902}" srcOrd="0" destOrd="0" presId="urn:microsoft.com/office/officeart/2005/8/layout/chevron1"/>
    <dgm:cxn modelId="{5F22736B-913F-402A-9F0C-9BED46DD16DD}" srcId="{3153BDAE-4073-4E07-BC9B-F42B6A7D5510}" destId="{E2E94733-775B-4B5F-AE94-E5F92E73827A}" srcOrd="1" destOrd="0" parTransId="{622953F7-1D3A-44C0-AD54-BC8456E3BD14}" sibTransId="{408C67D5-15D1-4729-B5C8-1F8937EA759D}"/>
    <dgm:cxn modelId="{F6FE7B51-3209-4B59-BFAA-E8BF229CC40D}" type="presOf" srcId="{57B86202-8410-402C-B915-74849EFE00A3}" destId="{8A3BB56C-C91C-4D3E-BCC1-AC1DB06F51ED}" srcOrd="0" destOrd="0" presId="urn:microsoft.com/office/officeart/2005/8/layout/chevron1"/>
    <dgm:cxn modelId="{92229F71-F4EA-4B9F-941C-5274C9F675A5}" type="presOf" srcId="{036F7BCD-7EA4-4017-AD07-A9260D5AEE3F}" destId="{BBFD99D7-5882-46A8-A126-A4D9BB1984BB}" srcOrd="0" destOrd="0" presId="urn:microsoft.com/office/officeart/2005/8/layout/chevron1"/>
    <dgm:cxn modelId="{56A3FB53-69E9-48EF-B4E1-D7AF9C568019}" srcId="{3153BDAE-4073-4E07-BC9B-F42B6A7D5510}" destId="{C2A532C8-F9AD-4967-9844-E091281BE1C5}" srcOrd="4" destOrd="0" parTransId="{F8DADDDF-F92A-48CF-899D-5287E1C48B60}" sibTransId="{9F64334A-5073-42F0-87D6-4EA84AB7B141}"/>
    <dgm:cxn modelId="{53B6B07D-2A87-44A8-A0CE-2217ED6D3CBD}" type="presOf" srcId="{E2E94733-775B-4B5F-AE94-E5F92E73827A}" destId="{8DB754CA-1443-443A-B3A5-BAD3D34A415E}" srcOrd="0" destOrd="0" presId="urn:microsoft.com/office/officeart/2005/8/layout/chevron1"/>
    <dgm:cxn modelId="{88CDA581-4C09-4A8E-BBC5-917AB32C24BA}" srcId="{3153BDAE-4073-4E07-BC9B-F42B6A7D5510}" destId="{57B86202-8410-402C-B915-74849EFE00A3}" srcOrd="0" destOrd="0" parTransId="{2D792442-542C-443F-A047-8A374D7EB044}" sibTransId="{C550A800-A919-4150-A27E-8B8E9B26E225}"/>
    <dgm:cxn modelId="{C26FFB9F-660E-4D14-84AF-D5BFB6F057CF}" srcId="{E2E94733-775B-4B5F-AE94-E5F92E73827A}" destId="{9CAF72A3-D250-4899-A0CF-71F4FA80D03C}" srcOrd="0" destOrd="0" parTransId="{1AC7CECB-37DC-4EA0-AC5B-0B6AB1EC5F38}" sibTransId="{CEF73677-09D0-49C4-A6F9-0FA0BCEE2D67}"/>
    <dgm:cxn modelId="{63A439A5-C6EE-4711-B02D-CAFFFD9A7A34}" type="presOf" srcId="{3FF4F3A3-2E73-4327-B330-D988FC5C9457}" destId="{353E8A03-158A-431F-B8BD-27C8BF1657A8}" srcOrd="0" destOrd="0" presId="urn:microsoft.com/office/officeart/2005/8/layout/chevron1"/>
    <dgm:cxn modelId="{876D97D3-7079-4733-8F54-7C6BF24FB105}" srcId="{3153BDAE-4073-4E07-BC9B-F42B6A7D5510}" destId="{3FF4F3A3-2E73-4327-B330-D988FC5C9457}" srcOrd="3" destOrd="0" parTransId="{43831F08-06D4-4F5C-B780-9A4A5C9B73D6}" sibTransId="{EC87C38D-4756-4D62-84E8-DD28EF672AB3}"/>
    <dgm:cxn modelId="{094DECF3-B804-4EAA-8FE2-E197570203D7}" type="presOf" srcId="{3153BDAE-4073-4E07-BC9B-F42B6A7D5510}" destId="{D1713453-82D6-428F-9AFB-DFE31C33262D}" srcOrd="0" destOrd="0" presId="urn:microsoft.com/office/officeart/2005/8/layout/chevron1"/>
    <dgm:cxn modelId="{99981C6F-348E-497E-8277-95068ED5BBCE}" type="presParOf" srcId="{D1713453-82D6-428F-9AFB-DFE31C33262D}" destId="{61F038BC-4E10-47C4-AB25-C308B2B98087}" srcOrd="0" destOrd="0" presId="urn:microsoft.com/office/officeart/2005/8/layout/chevron1"/>
    <dgm:cxn modelId="{463BB16A-3A61-4F4F-8929-88DA66266C2A}" type="presParOf" srcId="{61F038BC-4E10-47C4-AB25-C308B2B98087}" destId="{8A3BB56C-C91C-4D3E-BCC1-AC1DB06F51ED}" srcOrd="0" destOrd="0" presId="urn:microsoft.com/office/officeart/2005/8/layout/chevron1"/>
    <dgm:cxn modelId="{3B2C13BC-6A9F-4FD3-8C12-6FD7CD6503A3}" type="presParOf" srcId="{61F038BC-4E10-47C4-AB25-C308B2B98087}" destId="{BCE1BC20-B4D0-4FB9-B97A-1AA4897E5D93}" srcOrd="1" destOrd="0" presId="urn:microsoft.com/office/officeart/2005/8/layout/chevron1"/>
    <dgm:cxn modelId="{72C3CED7-8F8C-441D-AD28-4C91F5284E5E}" type="presParOf" srcId="{D1713453-82D6-428F-9AFB-DFE31C33262D}" destId="{285F08B7-924F-47CD-B756-51842C280577}" srcOrd="1" destOrd="0" presId="urn:microsoft.com/office/officeart/2005/8/layout/chevron1"/>
    <dgm:cxn modelId="{00C5EFE3-15A6-40F4-AA9D-68A04004914F}" type="presParOf" srcId="{D1713453-82D6-428F-9AFB-DFE31C33262D}" destId="{82DAF37A-391C-49A3-B011-126578B5620B}" srcOrd="2" destOrd="0" presId="urn:microsoft.com/office/officeart/2005/8/layout/chevron1"/>
    <dgm:cxn modelId="{71F56E38-7E86-4668-98A8-9670B8E24FB9}" type="presParOf" srcId="{82DAF37A-391C-49A3-B011-126578B5620B}" destId="{8DB754CA-1443-443A-B3A5-BAD3D34A415E}" srcOrd="0" destOrd="0" presId="urn:microsoft.com/office/officeart/2005/8/layout/chevron1"/>
    <dgm:cxn modelId="{223B8D66-0075-44F9-8F1A-6B6BDA73A229}" type="presParOf" srcId="{82DAF37A-391C-49A3-B011-126578B5620B}" destId="{613D54B6-9C76-4714-B1E1-2D9094772902}" srcOrd="1" destOrd="0" presId="urn:microsoft.com/office/officeart/2005/8/layout/chevron1"/>
    <dgm:cxn modelId="{09AD59F3-C2C0-4410-B170-65AB70EF38DC}" type="presParOf" srcId="{D1713453-82D6-428F-9AFB-DFE31C33262D}" destId="{2A64AAE9-108F-49B6-A347-0B1566D0C668}" srcOrd="3" destOrd="0" presId="urn:microsoft.com/office/officeart/2005/8/layout/chevron1"/>
    <dgm:cxn modelId="{F1E7F6EC-E7CE-4B99-A0DF-043947C684A4}" type="presParOf" srcId="{D1713453-82D6-428F-9AFB-DFE31C33262D}" destId="{FE46571B-971F-42EF-9CF7-4DADB7C26733}" srcOrd="4" destOrd="0" presId="urn:microsoft.com/office/officeart/2005/8/layout/chevron1"/>
    <dgm:cxn modelId="{D2FC6CF8-72CC-4FB6-AD45-1C76F9B691BF}" type="presParOf" srcId="{FE46571B-971F-42EF-9CF7-4DADB7C26733}" destId="{BBFD99D7-5882-46A8-A126-A4D9BB1984BB}" srcOrd="0" destOrd="0" presId="urn:microsoft.com/office/officeart/2005/8/layout/chevron1"/>
    <dgm:cxn modelId="{ED19C7C6-3422-4D0E-8536-5B3EA57450AB}" type="presParOf" srcId="{FE46571B-971F-42EF-9CF7-4DADB7C26733}" destId="{4457DA22-94DD-4C10-924A-2B4E784FF8A5}" srcOrd="1" destOrd="0" presId="urn:microsoft.com/office/officeart/2005/8/layout/chevron1"/>
    <dgm:cxn modelId="{1CDA3F79-99E4-4542-A257-F45CC575244A}" type="presParOf" srcId="{D1713453-82D6-428F-9AFB-DFE31C33262D}" destId="{10623DB0-FC72-441A-AFF8-FF3FC309F74B}" srcOrd="5" destOrd="0" presId="urn:microsoft.com/office/officeart/2005/8/layout/chevron1"/>
    <dgm:cxn modelId="{16E7522F-D166-4B32-9177-05CB34252275}" type="presParOf" srcId="{D1713453-82D6-428F-9AFB-DFE31C33262D}" destId="{08DEE3AD-7AA1-4A0F-AB61-2C422EAF36FE}" srcOrd="6" destOrd="0" presId="urn:microsoft.com/office/officeart/2005/8/layout/chevron1"/>
    <dgm:cxn modelId="{08FC6C1E-80C5-4DF5-8EAA-D5873EB1F7AF}" type="presParOf" srcId="{08DEE3AD-7AA1-4A0F-AB61-2C422EAF36FE}" destId="{353E8A03-158A-431F-B8BD-27C8BF1657A8}" srcOrd="0" destOrd="0" presId="urn:microsoft.com/office/officeart/2005/8/layout/chevron1"/>
    <dgm:cxn modelId="{641CC7CA-C795-4368-AECC-FFCCCF4D5B59}" type="presParOf" srcId="{08DEE3AD-7AA1-4A0F-AB61-2C422EAF36FE}" destId="{C07F68C9-7F94-46E7-901E-9D95FFDD3148}" srcOrd="1" destOrd="0" presId="urn:microsoft.com/office/officeart/2005/8/layout/chevron1"/>
    <dgm:cxn modelId="{997C33F9-C3CF-49D1-9A7C-E6DBEE63800B}" type="presParOf" srcId="{D1713453-82D6-428F-9AFB-DFE31C33262D}" destId="{A6616DD3-3DBC-4DBE-9F71-F8AA4008F9A4}" srcOrd="7" destOrd="0" presId="urn:microsoft.com/office/officeart/2005/8/layout/chevron1"/>
    <dgm:cxn modelId="{B6AE2A90-7E60-47FF-83E2-E56545DF3725}" type="presParOf" srcId="{D1713453-82D6-428F-9AFB-DFE31C33262D}" destId="{E59D1A91-C6D1-4E2B-965B-884FED9A3BD4}" srcOrd="8" destOrd="0" presId="urn:microsoft.com/office/officeart/2005/8/layout/chevron1"/>
    <dgm:cxn modelId="{D7C4F5D3-6780-4262-9299-49052A5F7F5C}" type="presParOf" srcId="{E59D1A91-C6D1-4E2B-965B-884FED9A3BD4}" destId="{DE6B54CB-5C89-43A4-9144-501C112F2AE3}" srcOrd="0" destOrd="0" presId="urn:microsoft.com/office/officeart/2005/8/layout/chevron1"/>
    <dgm:cxn modelId="{4FA16E4B-5B07-41F7-BDA5-D3390F9F71D6}" type="presParOf" srcId="{E59D1A91-C6D1-4E2B-965B-884FED9A3BD4}" destId="{6F792802-F873-4439-B770-DA515424CF5D}"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153BDAE-4073-4E07-BC9B-F42B6A7D551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nl-BE"/>
        </a:p>
      </dgm:t>
    </dgm:pt>
    <dgm:pt modelId="{57B86202-8410-402C-B915-74849EFE00A3}">
      <dgm:prSet phldrT="[Tekst]" custT="1"/>
      <dgm:spPr>
        <a:solidFill>
          <a:schemeClr val="accent1">
            <a:lumMod val="90000"/>
            <a:lumOff val="10000"/>
          </a:schemeClr>
        </a:solidFill>
      </dgm:spPr>
      <dgm:t>
        <a:bodyPr/>
        <a:lstStyle/>
        <a:p>
          <a:r>
            <a:rPr lang="nl-BE" sz="1400" dirty="0">
              <a:latin typeface="Calibri" panose="020F0502020204030204" pitchFamily="34" charset="0"/>
              <a:cs typeface="Calibri" panose="020F0502020204030204" pitchFamily="34" charset="0"/>
            </a:rPr>
            <a:t>Stap 1</a:t>
          </a:r>
        </a:p>
      </dgm:t>
    </dgm:pt>
    <dgm:pt modelId="{2D792442-542C-443F-A047-8A374D7EB044}" type="parTrans" cxnId="{88CDA581-4C09-4A8E-BBC5-917AB32C24BA}">
      <dgm:prSet/>
      <dgm:spPr/>
      <dgm:t>
        <a:bodyPr/>
        <a:lstStyle/>
        <a:p>
          <a:endParaRPr lang="nl-BE"/>
        </a:p>
      </dgm:t>
    </dgm:pt>
    <dgm:pt modelId="{C550A800-A919-4150-A27E-8B8E9B26E225}" type="sibTrans" cxnId="{88CDA581-4C09-4A8E-BBC5-917AB32C24BA}">
      <dgm:prSet/>
      <dgm:spPr/>
      <dgm:t>
        <a:bodyPr/>
        <a:lstStyle/>
        <a:p>
          <a:endParaRPr lang="nl-BE"/>
        </a:p>
      </dgm:t>
    </dgm:pt>
    <dgm:pt modelId="{E2E94733-775B-4B5F-AE94-E5F92E73827A}">
      <dgm:prSet phldrT="[Tekst]" custT="1"/>
      <dgm:spPr>
        <a:solidFill>
          <a:schemeClr val="accent1">
            <a:lumMod val="75000"/>
            <a:lumOff val="25000"/>
          </a:schemeClr>
        </a:solidFill>
      </dgm:spPr>
      <dgm:t>
        <a:bodyPr/>
        <a:lstStyle/>
        <a:p>
          <a:r>
            <a:rPr lang="nl-BE"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Stap 2. Begeleidingsovereenkomst</a:t>
          </a:r>
        </a:p>
      </dgm:t>
    </dgm:pt>
    <dgm:pt modelId="{622953F7-1D3A-44C0-AD54-BC8456E3BD14}" type="parTrans" cxnId="{5F22736B-913F-402A-9F0C-9BED46DD16DD}">
      <dgm:prSet/>
      <dgm:spPr/>
      <dgm:t>
        <a:bodyPr/>
        <a:lstStyle/>
        <a:p>
          <a:endParaRPr lang="nl-BE"/>
        </a:p>
      </dgm:t>
    </dgm:pt>
    <dgm:pt modelId="{408C67D5-15D1-4729-B5C8-1F8937EA759D}" type="sibTrans" cxnId="{5F22736B-913F-402A-9F0C-9BED46DD16DD}">
      <dgm:prSet/>
      <dgm:spPr/>
      <dgm:t>
        <a:bodyPr/>
        <a:lstStyle/>
        <a:p>
          <a:endParaRPr lang="nl-BE"/>
        </a:p>
      </dgm:t>
    </dgm:pt>
    <dgm:pt modelId="{9CAF72A3-D250-4899-A0CF-71F4FA80D03C}">
      <dgm:prSet/>
      <dgm:spPr/>
      <dgm:t>
        <a:bodyPr/>
        <a:lstStyle/>
        <a:p>
          <a:endParaRPr lang="nl-BE" dirty="0"/>
        </a:p>
      </dgm:t>
    </dgm:pt>
    <dgm:pt modelId="{1AC7CECB-37DC-4EA0-AC5B-0B6AB1EC5F38}" type="parTrans" cxnId="{C26FFB9F-660E-4D14-84AF-D5BFB6F057CF}">
      <dgm:prSet/>
      <dgm:spPr/>
      <dgm:t>
        <a:bodyPr/>
        <a:lstStyle/>
        <a:p>
          <a:endParaRPr lang="nl-BE"/>
        </a:p>
      </dgm:t>
    </dgm:pt>
    <dgm:pt modelId="{CEF73677-09D0-49C4-A6F9-0FA0BCEE2D67}" type="sibTrans" cxnId="{C26FFB9F-660E-4D14-84AF-D5BFB6F057CF}">
      <dgm:prSet/>
      <dgm:spPr/>
      <dgm:t>
        <a:bodyPr/>
        <a:lstStyle/>
        <a:p>
          <a:endParaRPr lang="nl-BE"/>
        </a:p>
      </dgm:t>
    </dgm:pt>
    <dgm:pt modelId="{036F7BCD-7EA4-4017-AD07-A9260D5AEE3F}">
      <dgm:prSet custT="1"/>
      <dgm:spPr>
        <a:solidFill>
          <a:schemeClr val="accent1">
            <a:lumMod val="90000"/>
            <a:lumOff val="10000"/>
          </a:schemeClr>
        </a:solidFill>
      </dgm:spPr>
      <dgm:t>
        <a:bodyPr/>
        <a:lstStyle/>
        <a:p>
          <a:r>
            <a:rPr lang="nl-BE" sz="1400" dirty="0">
              <a:latin typeface="Calibri" panose="020F0502020204030204" pitchFamily="34" charset="0"/>
              <a:cs typeface="Calibri" panose="020F0502020204030204" pitchFamily="34" charset="0"/>
            </a:rPr>
            <a:t>Stap 3</a:t>
          </a:r>
        </a:p>
      </dgm:t>
    </dgm:pt>
    <dgm:pt modelId="{398BBF0B-9AEF-4993-82CC-C62F45CF9E00}" type="parTrans" cxnId="{5955E00A-E2C0-4208-AF90-429B34CB782D}">
      <dgm:prSet/>
      <dgm:spPr/>
      <dgm:t>
        <a:bodyPr/>
        <a:lstStyle/>
        <a:p>
          <a:endParaRPr lang="nl-BE"/>
        </a:p>
      </dgm:t>
    </dgm:pt>
    <dgm:pt modelId="{B5AB41B4-D6D2-4616-B7FB-66D4C8BD5EEC}" type="sibTrans" cxnId="{5955E00A-E2C0-4208-AF90-429B34CB782D}">
      <dgm:prSet/>
      <dgm:spPr/>
      <dgm:t>
        <a:bodyPr/>
        <a:lstStyle/>
        <a:p>
          <a:endParaRPr lang="nl-BE"/>
        </a:p>
      </dgm:t>
    </dgm:pt>
    <dgm:pt modelId="{3FF4F3A3-2E73-4327-B330-D988FC5C9457}">
      <dgm:prSet custT="1"/>
      <dgm:spPr>
        <a:solidFill>
          <a:schemeClr val="accent1">
            <a:lumMod val="90000"/>
            <a:lumOff val="10000"/>
          </a:schemeClr>
        </a:solidFill>
      </dgm:spPr>
      <dgm:t>
        <a:bodyPr/>
        <a:lstStyle/>
        <a:p>
          <a:r>
            <a:rPr lang="nl-BE" sz="1400" dirty="0">
              <a:latin typeface="Calibri" panose="020F0502020204030204" pitchFamily="34" charset="0"/>
              <a:cs typeface="Calibri" panose="020F0502020204030204" pitchFamily="34" charset="0"/>
            </a:rPr>
            <a:t>Stap 4</a:t>
          </a:r>
        </a:p>
      </dgm:t>
    </dgm:pt>
    <dgm:pt modelId="{43831F08-06D4-4F5C-B780-9A4A5C9B73D6}" type="parTrans" cxnId="{876D97D3-7079-4733-8F54-7C6BF24FB105}">
      <dgm:prSet/>
      <dgm:spPr/>
      <dgm:t>
        <a:bodyPr/>
        <a:lstStyle/>
        <a:p>
          <a:endParaRPr lang="nl-BE"/>
        </a:p>
      </dgm:t>
    </dgm:pt>
    <dgm:pt modelId="{EC87C38D-4756-4D62-84E8-DD28EF672AB3}" type="sibTrans" cxnId="{876D97D3-7079-4733-8F54-7C6BF24FB105}">
      <dgm:prSet/>
      <dgm:spPr/>
      <dgm:t>
        <a:bodyPr/>
        <a:lstStyle/>
        <a:p>
          <a:endParaRPr lang="nl-BE"/>
        </a:p>
      </dgm:t>
    </dgm:pt>
    <dgm:pt modelId="{C2A532C8-F9AD-4967-9844-E091281BE1C5}">
      <dgm:prSet custT="1"/>
      <dgm:spPr>
        <a:solidFill>
          <a:schemeClr val="accent1">
            <a:lumMod val="90000"/>
            <a:lumOff val="10000"/>
          </a:schemeClr>
        </a:solidFill>
      </dgm:spPr>
      <dgm:t>
        <a:bodyPr/>
        <a:lstStyle/>
        <a:p>
          <a:r>
            <a:rPr lang="nl-BE" sz="1400" dirty="0">
              <a:latin typeface="Calibri" panose="020F0502020204030204" pitchFamily="34" charset="0"/>
              <a:cs typeface="Calibri" panose="020F0502020204030204" pitchFamily="34" charset="0"/>
            </a:rPr>
            <a:t>Stap 5</a:t>
          </a:r>
        </a:p>
      </dgm:t>
    </dgm:pt>
    <dgm:pt modelId="{F8DADDDF-F92A-48CF-899D-5287E1C48B60}" type="parTrans" cxnId="{56A3FB53-69E9-48EF-B4E1-D7AF9C568019}">
      <dgm:prSet/>
      <dgm:spPr/>
      <dgm:t>
        <a:bodyPr/>
        <a:lstStyle/>
        <a:p>
          <a:endParaRPr lang="nl-BE"/>
        </a:p>
      </dgm:t>
    </dgm:pt>
    <dgm:pt modelId="{9F64334A-5073-42F0-87D6-4EA84AB7B141}" type="sibTrans" cxnId="{56A3FB53-69E9-48EF-B4E1-D7AF9C568019}">
      <dgm:prSet/>
      <dgm:spPr/>
      <dgm:t>
        <a:bodyPr/>
        <a:lstStyle/>
        <a:p>
          <a:endParaRPr lang="nl-BE"/>
        </a:p>
      </dgm:t>
    </dgm:pt>
    <dgm:pt modelId="{D1713453-82D6-428F-9AFB-DFE31C33262D}" type="pres">
      <dgm:prSet presAssocID="{3153BDAE-4073-4E07-BC9B-F42B6A7D5510}" presName="Name0" presStyleCnt="0">
        <dgm:presLayoutVars>
          <dgm:dir/>
          <dgm:animLvl val="lvl"/>
          <dgm:resizeHandles val="exact"/>
        </dgm:presLayoutVars>
      </dgm:prSet>
      <dgm:spPr/>
    </dgm:pt>
    <dgm:pt modelId="{61F038BC-4E10-47C4-AB25-C308B2B98087}" type="pres">
      <dgm:prSet presAssocID="{57B86202-8410-402C-B915-74849EFE00A3}" presName="composite" presStyleCnt="0"/>
      <dgm:spPr/>
    </dgm:pt>
    <dgm:pt modelId="{8A3BB56C-C91C-4D3E-BCC1-AC1DB06F51ED}" type="pres">
      <dgm:prSet presAssocID="{57B86202-8410-402C-B915-74849EFE00A3}" presName="parTx" presStyleLbl="node1" presStyleIdx="0" presStyleCnt="5" custScaleX="106792">
        <dgm:presLayoutVars>
          <dgm:chMax val="0"/>
          <dgm:chPref val="0"/>
          <dgm:bulletEnabled val="1"/>
        </dgm:presLayoutVars>
      </dgm:prSet>
      <dgm:spPr/>
    </dgm:pt>
    <dgm:pt modelId="{BCE1BC20-B4D0-4FB9-B97A-1AA4897E5D93}" type="pres">
      <dgm:prSet presAssocID="{57B86202-8410-402C-B915-74849EFE00A3}" presName="desTx" presStyleLbl="revTx" presStyleIdx="0" presStyleCnt="1">
        <dgm:presLayoutVars>
          <dgm:bulletEnabled val="1"/>
        </dgm:presLayoutVars>
      </dgm:prSet>
      <dgm:spPr/>
    </dgm:pt>
    <dgm:pt modelId="{285F08B7-924F-47CD-B756-51842C280577}" type="pres">
      <dgm:prSet presAssocID="{C550A800-A919-4150-A27E-8B8E9B26E225}" presName="space" presStyleCnt="0"/>
      <dgm:spPr/>
    </dgm:pt>
    <dgm:pt modelId="{82DAF37A-391C-49A3-B011-126578B5620B}" type="pres">
      <dgm:prSet presAssocID="{E2E94733-775B-4B5F-AE94-E5F92E73827A}" presName="composite" presStyleCnt="0"/>
      <dgm:spPr/>
    </dgm:pt>
    <dgm:pt modelId="{8DB754CA-1443-443A-B3A5-BAD3D34A415E}" type="pres">
      <dgm:prSet presAssocID="{E2E94733-775B-4B5F-AE94-E5F92E73827A}" presName="parTx" presStyleLbl="node1" presStyleIdx="1" presStyleCnt="5" custScaleX="306691" custScaleY="96604">
        <dgm:presLayoutVars>
          <dgm:chMax val="0"/>
          <dgm:chPref val="0"/>
          <dgm:bulletEnabled val="1"/>
        </dgm:presLayoutVars>
      </dgm:prSet>
      <dgm:spPr/>
    </dgm:pt>
    <dgm:pt modelId="{613D54B6-9C76-4714-B1E1-2D9094772902}" type="pres">
      <dgm:prSet presAssocID="{E2E94733-775B-4B5F-AE94-E5F92E73827A}" presName="desTx" presStyleLbl="revTx" presStyleIdx="0" presStyleCnt="1">
        <dgm:presLayoutVars>
          <dgm:bulletEnabled val="1"/>
        </dgm:presLayoutVars>
      </dgm:prSet>
      <dgm:spPr/>
    </dgm:pt>
    <dgm:pt modelId="{2A64AAE9-108F-49B6-A347-0B1566D0C668}" type="pres">
      <dgm:prSet presAssocID="{408C67D5-15D1-4729-B5C8-1F8937EA759D}" presName="space" presStyleCnt="0"/>
      <dgm:spPr/>
    </dgm:pt>
    <dgm:pt modelId="{FE46571B-971F-42EF-9CF7-4DADB7C26733}" type="pres">
      <dgm:prSet presAssocID="{036F7BCD-7EA4-4017-AD07-A9260D5AEE3F}" presName="composite" presStyleCnt="0"/>
      <dgm:spPr/>
    </dgm:pt>
    <dgm:pt modelId="{BBFD99D7-5882-46A8-A126-A4D9BB1984BB}" type="pres">
      <dgm:prSet presAssocID="{036F7BCD-7EA4-4017-AD07-A9260D5AEE3F}" presName="parTx" presStyleLbl="node1" presStyleIdx="2" presStyleCnt="5" custScaleX="103675">
        <dgm:presLayoutVars>
          <dgm:chMax val="0"/>
          <dgm:chPref val="0"/>
          <dgm:bulletEnabled val="1"/>
        </dgm:presLayoutVars>
      </dgm:prSet>
      <dgm:spPr/>
    </dgm:pt>
    <dgm:pt modelId="{4457DA22-94DD-4C10-924A-2B4E784FF8A5}" type="pres">
      <dgm:prSet presAssocID="{036F7BCD-7EA4-4017-AD07-A9260D5AEE3F}" presName="desTx" presStyleLbl="revTx" presStyleIdx="0" presStyleCnt="1">
        <dgm:presLayoutVars>
          <dgm:bulletEnabled val="1"/>
        </dgm:presLayoutVars>
      </dgm:prSet>
      <dgm:spPr/>
    </dgm:pt>
    <dgm:pt modelId="{10623DB0-FC72-441A-AFF8-FF3FC309F74B}" type="pres">
      <dgm:prSet presAssocID="{B5AB41B4-D6D2-4616-B7FB-66D4C8BD5EEC}" presName="space" presStyleCnt="0"/>
      <dgm:spPr/>
    </dgm:pt>
    <dgm:pt modelId="{08DEE3AD-7AA1-4A0F-AB61-2C422EAF36FE}" type="pres">
      <dgm:prSet presAssocID="{3FF4F3A3-2E73-4327-B330-D988FC5C9457}" presName="composite" presStyleCnt="0"/>
      <dgm:spPr/>
    </dgm:pt>
    <dgm:pt modelId="{353E8A03-158A-431F-B8BD-27C8BF1657A8}" type="pres">
      <dgm:prSet presAssocID="{3FF4F3A3-2E73-4327-B330-D988FC5C9457}" presName="parTx" presStyleLbl="node1" presStyleIdx="3" presStyleCnt="5" custScaleX="95032">
        <dgm:presLayoutVars>
          <dgm:chMax val="0"/>
          <dgm:chPref val="0"/>
          <dgm:bulletEnabled val="1"/>
        </dgm:presLayoutVars>
      </dgm:prSet>
      <dgm:spPr/>
    </dgm:pt>
    <dgm:pt modelId="{C07F68C9-7F94-46E7-901E-9D95FFDD3148}" type="pres">
      <dgm:prSet presAssocID="{3FF4F3A3-2E73-4327-B330-D988FC5C9457}" presName="desTx" presStyleLbl="revTx" presStyleIdx="0" presStyleCnt="1">
        <dgm:presLayoutVars>
          <dgm:bulletEnabled val="1"/>
        </dgm:presLayoutVars>
      </dgm:prSet>
      <dgm:spPr/>
    </dgm:pt>
    <dgm:pt modelId="{A6616DD3-3DBC-4DBE-9F71-F8AA4008F9A4}" type="pres">
      <dgm:prSet presAssocID="{EC87C38D-4756-4D62-84E8-DD28EF672AB3}" presName="space" presStyleCnt="0"/>
      <dgm:spPr/>
    </dgm:pt>
    <dgm:pt modelId="{E59D1A91-C6D1-4E2B-965B-884FED9A3BD4}" type="pres">
      <dgm:prSet presAssocID="{C2A532C8-F9AD-4967-9844-E091281BE1C5}" presName="composite" presStyleCnt="0"/>
      <dgm:spPr/>
    </dgm:pt>
    <dgm:pt modelId="{DE6B54CB-5C89-43A4-9144-501C112F2AE3}" type="pres">
      <dgm:prSet presAssocID="{C2A532C8-F9AD-4967-9844-E091281BE1C5}" presName="parTx" presStyleLbl="node1" presStyleIdx="4" presStyleCnt="5" custScaleX="93811">
        <dgm:presLayoutVars>
          <dgm:chMax val="0"/>
          <dgm:chPref val="0"/>
          <dgm:bulletEnabled val="1"/>
        </dgm:presLayoutVars>
      </dgm:prSet>
      <dgm:spPr/>
    </dgm:pt>
    <dgm:pt modelId="{6F792802-F873-4439-B770-DA515424CF5D}" type="pres">
      <dgm:prSet presAssocID="{C2A532C8-F9AD-4967-9844-E091281BE1C5}" presName="desTx" presStyleLbl="revTx" presStyleIdx="0" presStyleCnt="1">
        <dgm:presLayoutVars>
          <dgm:bulletEnabled val="1"/>
        </dgm:presLayoutVars>
      </dgm:prSet>
      <dgm:spPr/>
    </dgm:pt>
  </dgm:ptLst>
  <dgm:cxnLst>
    <dgm:cxn modelId="{5955E00A-E2C0-4208-AF90-429B34CB782D}" srcId="{3153BDAE-4073-4E07-BC9B-F42B6A7D5510}" destId="{036F7BCD-7EA4-4017-AD07-A9260D5AEE3F}" srcOrd="2" destOrd="0" parTransId="{398BBF0B-9AEF-4993-82CC-C62F45CF9E00}" sibTransId="{B5AB41B4-D6D2-4616-B7FB-66D4C8BD5EEC}"/>
    <dgm:cxn modelId="{C5481A2D-C6F0-4BF2-86E8-CDBDA2F790BE}" type="presOf" srcId="{C2A532C8-F9AD-4967-9844-E091281BE1C5}" destId="{DE6B54CB-5C89-43A4-9144-501C112F2AE3}" srcOrd="0" destOrd="0" presId="urn:microsoft.com/office/officeart/2005/8/layout/chevron1"/>
    <dgm:cxn modelId="{DB36F232-357B-4022-B04A-41F68793BF41}" type="presOf" srcId="{9CAF72A3-D250-4899-A0CF-71F4FA80D03C}" destId="{613D54B6-9C76-4714-B1E1-2D9094772902}" srcOrd="0" destOrd="0" presId="urn:microsoft.com/office/officeart/2005/8/layout/chevron1"/>
    <dgm:cxn modelId="{5F22736B-913F-402A-9F0C-9BED46DD16DD}" srcId="{3153BDAE-4073-4E07-BC9B-F42B6A7D5510}" destId="{E2E94733-775B-4B5F-AE94-E5F92E73827A}" srcOrd="1" destOrd="0" parTransId="{622953F7-1D3A-44C0-AD54-BC8456E3BD14}" sibTransId="{408C67D5-15D1-4729-B5C8-1F8937EA759D}"/>
    <dgm:cxn modelId="{F6FE7B51-3209-4B59-BFAA-E8BF229CC40D}" type="presOf" srcId="{57B86202-8410-402C-B915-74849EFE00A3}" destId="{8A3BB56C-C91C-4D3E-BCC1-AC1DB06F51ED}" srcOrd="0" destOrd="0" presId="urn:microsoft.com/office/officeart/2005/8/layout/chevron1"/>
    <dgm:cxn modelId="{92229F71-F4EA-4B9F-941C-5274C9F675A5}" type="presOf" srcId="{036F7BCD-7EA4-4017-AD07-A9260D5AEE3F}" destId="{BBFD99D7-5882-46A8-A126-A4D9BB1984BB}" srcOrd="0" destOrd="0" presId="urn:microsoft.com/office/officeart/2005/8/layout/chevron1"/>
    <dgm:cxn modelId="{56A3FB53-69E9-48EF-B4E1-D7AF9C568019}" srcId="{3153BDAE-4073-4E07-BC9B-F42B6A7D5510}" destId="{C2A532C8-F9AD-4967-9844-E091281BE1C5}" srcOrd="4" destOrd="0" parTransId="{F8DADDDF-F92A-48CF-899D-5287E1C48B60}" sibTransId="{9F64334A-5073-42F0-87D6-4EA84AB7B141}"/>
    <dgm:cxn modelId="{53B6B07D-2A87-44A8-A0CE-2217ED6D3CBD}" type="presOf" srcId="{E2E94733-775B-4B5F-AE94-E5F92E73827A}" destId="{8DB754CA-1443-443A-B3A5-BAD3D34A415E}" srcOrd="0" destOrd="0" presId="urn:microsoft.com/office/officeart/2005/8/layout/chevron1"/>
    <dgm:cxn modelId="{88CDA581-4C09-4A8E-BBC5-917AB32C24BA}" srcId="{3153BDAE-4073-4E07-BC9B-F42B6A7D5510}" destId="{57B86202-8410-402C-B915-74849EFE00A3}" srcOrd="0" destOrd="0" parTransId="{2D792442-542C-443F-A047-8A374D7EB044}" sibTransId="{C550A800-A919-4150-A27E-8B8E9B26E225}"/>
    <dgm:cxn modelId="{C26FFB9F-660E-4D14-84AF-D5BFB6F057CF}" srcId="{E2E94733-775B-4B5F-AE94-E5F92E73827A}" destId="{9CAF72A3-D250-4899-A0CF-71F4FA80D03C}" srcOrd="0" destOrd="0" parTransId="{1AC7CECB-37DC-4EA0-AC5B-0B6AB1EC5F38}" sibTransId="{CEF73677-09D0-49C4-A6F9-0FA0BCEE2D67}"/>
    <dgm:cxn modelId="{63A439A5-C6EE-4711-B02D-CAFFFD9A7A34}" type="presOf" srcId="{3FF4F3A3-2E73-4327-B330-D988FC5C9457}" destId="{353E8A03-158A-431F-B8BD-27C8BF1657A8}" srcOrd="0" destOrd="0" presId="urn:microsoft.com/office/officeart/2005/8/layout/chevron1"/>
    <dgm:cxn modelId="{876D97D3-7079-4733-8F54-7C6BF24FB105}" srcId="{3153BDAE-4073-4E07-BC9B-F42B6A7D5510}" destId="{3FF4F3A3-2E73-4327-B330-D988FC5C9457}" srcOrd="3" destOrd="0" parTransId="{43831F08-06D4-4F5C-B780-9A4A5C9B73D6}" sibTransId="{EC87C38D-4756-4D62-84E8-DD28EF672AB3}"/>
    <dgm:cxn modelId="{094DECF3-B804-4EAA-8FE2-E197570203D7}" type="presOf" srcId="{3153BDAE-4073-4E07-BC9B-F42B6A7D5510}" destId="{D1713453-82D6-428F-9AFB-DFE31C33262D}" srcOrd="0" destOrd="0" presId="urn:microsoft.com/office/officeart/2005/8/layout/chevron1"/>
    <dgm:cxn modelId="{99981C6F-348E-497E-8277-95068ED5BBCE}" type="presParOf" srcId="{D1713453-82D6-428F-9AFB-DFE31C33262D}" destId="{61F038BC-4E10-47C4-AB25-C308B2B98087}" srcOrd="0" destOrd="0" presId="urn:microsoft.com/office/officeart/2005/8/layout/chevron1"/>
    <dgm:cxn modelId="{463BB16A-3A61-4F4F-8929-88DA66266C2A}" type="presParOf" srcId="{61F038BC-4E10-47C4-AB25-C308B2B98087}" destId="{8A3BB56C-C91C-4D3E-BCC1-AC1DB06F51ED}" srcOrd="0" destOrd="0" presId="urn:microsoft.com/office/officeart/2005/8/layout/chevron1"/>
    <dgm:cxn modelId="{3B2C13BC-6A9F-4FD3-8C12-6FD7CD6503A3}" type="presParOf" srcId="{61F038BC-4E10-47C4-AB25-C308B2B98087}" destId="{BCE1BC20-B4D0-4FB9-B97A-1AA4897E5D93}" srcOrd="1" destOrd="0" presId="urn:microsoft.com/office/officeart/2005/8/layout/chevron1"/>
    <dgm:cxn modelId="{72C3CED7-8F8C-441D-AD28-4C91F5284E5E}" type="presParOf" srcId="{D1713453-82D6-428F-9AFB-DFE31C33262D}" destId="{285F08B7-924F-47CD-B756-51842C280577}" srcOrd="1" destOrd="0" presId="urn:microsoft.com/office/officeart/2005/8/layout/chevron1"/>
    <dgm:cxn modelId="{00C5EFE3-15A6-40F4-AA9D-68A04004914F}" type="presParOf" srcId="{D1713453-82D6-428F-9AFB-DFE31C33262D}" destId="{82DAF37A-391C-49A3-B011-126578B5620B}" srcOrd="2" destOrd="0" presId="urn:microsoft.com/office/officeart/2005/8/layout/chevron1"/>
    <dgm:cxn modelId="{71F56E38-7E86-4668-98A8-9670B8E24FB9}" type="presParOf" srcId="{82DAF37A-391C-49A3-B011-126578B5620B}" destId="{8DB754CA-1443-443A-B3A5-BAD3D34A415E}" srcOrd="0" destOrd="0" presId="urn:microsoft.com/office/officeart/2005/8/layout/chevron1"/>
    <dgm:cxn modelId="{223B8D66-0075-44F9-8F1A-6B6BDA73A229}" type="presParOf" srcId="{82DAF37A-391C-49A3-B011-126578B5620B}" destId="{613D54B6-9C76-4714-B1E1-2D9094772902}" srcOrd="1" destOrd="0" presId="urn:microsoft.com/office/officeart/2005/8/layout/chevron1"/>
    <dgm:cxn modelId="{09AD59F3-C2C0-4410-B170-65AB70EF38DC}" type="presParOf" srcId="{D1713453-82D6-428F-9AFB-DFE31C33262D}" destId="{2A64AAE9-108F-49B6-A347-0B1566D0C668}" srcOrd="3" destOrd="0" presId="urn:microsoft.com/office/officeart/2005/8/layout/chevron1"/>
    <dgm:cxn modelId="{F1E7F6EC-E7CE-4B99-A0DF-043947C684A4}" type="presParOf" srcId="{D1713453-82D6-428F-9AFB-DFE31C33262D}" destId="{FE46571B-971F-42EF-9CF7-4DADB7C26733}" srcOrd="4" destOrd="0" presId="urn:microsoft.com/office/officeart/2005/8/layout/chevron1"/>
    <dgm:cxn modelId="{D2FC6CF8-72CC-4FB6-AD45-1C76F9B691BF}" type="presParOf" srcId="{FE46571B-971F-42EF-9CF7-4DADB7C26733}" destId="{BBFD99D7-5882-46A8-A126-A4D9BB1984BB}" srcOrd="0" destOrd="0" presId="urn:microsoft.com/office/officeart/2005/8/layout/chevron1"/>
    <dgm:cxn modelId="{ED19C7C6-3422-4D0E-8536-5B3EA57450AB}" type="presParOf" srcId="{FE46571B-971F-42EF-9CF7-4DADB7C26733}" destId="{4457DA22-94DD-4C10-924A-2B4E784FF8A5}" srcOrd="1" destOrd="0" presId="urn:microsoft.com/office/officeart/2005/8/layout/chevron1"/>
    <dgm:cxn modelId="{1CDA3F79-99E4-4542-A257-F45CC575244A}" type="presParOf" srcId="{D1713453-82D6-428F-9AFB-DFE31C33262D}" destId="{10623DB0-FC72-441A-AFF8-FF3FC309F74B}" srcOrd="5" destOrd="0" presId="urn:microsoft.com/office/officeart/2005/8/layout/chevron1"/>
    <dgm:cxn modelId="{16E7522F-D166-4B32-9177-05CB34252275}" type="presParOf" srcId="{D1713453-82D6-428F-9AFB-DFE31C33262D}" destId="{08DEE3AD-7AA1-4A0F-AB61-2C422EAF36FE}" srcOrd="6" destOrd="0" presId="urn:microsoft.com/office/officeart/2005/8/layout/chevron1"/>
    <dgm:cxn modelId="{08FC6C1E-80C5-4DF5-8EAA-D5873EB1F7AF}" type="presParOf" srcId="{08DEE3AD-7AA1-4A0F-AB61-2C422EAF36FE}" destId="{353E8A03-158A-431F-B8BD-27C8BF1657A8}" srcOrd="0" destOrd="0" presId="urn:microsoft.com/office/officeart/2005/8/layout/chevron1"/>
    <dgm:cxn modelId="{641CC7CA-C795-4368-AECC-FFCCCF4D5B59}" type="presParOf" srcId="{08DEE3AD-7AA1-4A0F-AB61-2C422EAF36FE}" destId="{C07F68C9-7F94-46E7-901E-9D95FFDD3148}" srcOrd="1" destOrd="0" presId="urn:microsoft.com/office/officeart/2005/8/layout/chevron1"/>
    <dgm:cxn modelId="{997C33F9-C3CF-49D1-9A7C-E6DBEE63800B}" type="presParOf" srcId="{D1713453-82D6-428F-9AFB-DFE31C33262D}" destId="{A6616DD3-3DBC-4DBE-9F71-F8AA4008F9A4}" srcOrd="7" destOrd="0" presId="urn:microsoft.com/office/officeart/2005/8/layout/chevron1"/>
    <dgm:cxn modelId="{B6AE2A90-7E60-47FF-83E2-E56545DF3725}" type="presParOf" srcId="{D1713453-82D6-428F-9AFB-DFE31C33262D}" destId="{E59D1A91-C6D1-4E2B-965B-884FED9A3BD4}" srcOrd="8" destOrd="0" presId="urn:microsoft.com/office/officeart/2005/8/layout/chevron1"/>
    <dgm:cxn modelId="{D7C4F5D3-6780-4262-9299-49052A5F7F5C}" type="presParOf" srcId="{E59D1A91-C6D1-4E2B-965B-884FED9A3BD4}" destId="{DE6B54CB-5C89-43A4-9144-501C112F2AE3}" srcOrd="0" destOrd="0" presId="urn:microsoft.com/office/officeart/2005/8/layout/chevron1"/>
    <dgm:cxn modelId="{4FA16E4B-5B07-41F7-BDA5-D3390F9F71D6}" type="presParOf" srcId="{E59D1A91-C6D1-4E2B-965B-884FED9A3BD4}" destId="{6F792802-F873-4439-B770-DA515424CF5D}"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153BDAE-4073-4E07-BC9B-F42B6A7D551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nl-BE"/>
        </a:p>
      </dgm:t>
    </dgm:pt>
    <dgm:pt modelId="{57B86202-8410-402C-B915-74849EFE00A3}">
      <dgm:prSet phldrT="[Tekst]" custT="1"/>
      <dgm:spPr>
        <a:solidFill>
          <a:schemeClr val="accent1">
            <a:lumMod val="90000"/>
            <a:lumOff val="10000"/>
          </a:schemeClr>
        </a:solidFill>
      </dgm:spPr>
      <dgm:t>
        <a:bodyPr/>
        <a:lstStyle/>
        <a:p>
          <a:r>
            <a:rPr lang="nl-BE" sz="1400" dirty="0">
              <a:latin typeface="Calibri" panose="020F0502020204030204" pitchFamily="34" charset="0"/>
              <a:cs typeface="Calibri" panose="020F0502020204030204" pitchFamily="34" charset="0"/>
            </a:rPr>
            <a:t>Stap 1</a:t>
          </a:r>
        </a:p>
      </dgm:t>
    </dgm:pt>
    <dgm:pt modelId="{2D792442-542C-443F-A047-8A374D7EB044}" type="parTrans" cxnId="{88CDA581-4C09-4A8E-BBC5-917AB32C24BA}">
      <dgm:prSet/>
      <dgm:spPr/>
      <dgm:t>
        <a:bodyPr/>
        <a:lstStyle/>
        <a:p>
          <a:endParaRPr lang="nl-BE"/>
        </a:p>
      </dgm:t>
    </dgm:pt>
    <dgm:pt modelId="{C550A800-A919-4150-A27E-8B8E9B26E225}" type="sibTrans" cxnId="{88CDA581-4C09-4A8E-BBC5-917AB32C24BA}">
      <dgm:prSet/>
      <dgm:spPr/>
      <dgm:t>
        <a:bodyPr/>
        <a:lstStyle/>
        <a:p>
          <a:endParaRPr lang="nl-BE"/>
        </a:p>
      </dgm:t>
    </dgm:pt>
    <dgm:pt modelId="{E2E94733-775B-4B5F-AE94-E5F92E73827A}">
      <dgm:prSet phldrT="[Tekst]" custT="1"/>
      <dgm:spPr>
        <a:solidFill>
          <a:schemeClr val="accent1">
            <a:lumMod val="90000"/>
            <a:lumOff val="10000"/>
          </a:schemeClr>
        </a:solidFill>
      </dgm:spPr>
      <dgm:t>
        <a:bodyPr/>
        <a:lstStyle/>
        <a:p>
          <a:r>
            <a:rPr lang="nl-BE" sz="1400" dirty="0">
              <a:latin typeface="Calibri" panose="020F0502020204030204" pitchFamily="34" charset="0"/>
              <a:cs typeface="Calibri" panose="020F0502020204030204" pitchFamily="34" charset="0"/>
            </a:rPr>
            <a:t>Stap 2.</a:t>
          </a:r>
          <a:r>
            <a:rPr lang="nl-BE" sz="1800" dirty="0">
              <a:latin typeface="Calibri" panose="020F0502020204030204" pitchFamily="34" charset="0"/>
              <a:cs typeface="Calibri" panose="020F0502020204030204" pitchFamily="34" charset="0"/>
            </a:rPr>
            <a:t> </a:t>
          </a:r>
        </a:p>
      </dgm:t>
    </dgm:pt>
    <dgm:pt modelId="{622953F7-1D3A-44C0-AD54-BC8456E3BD14}" type="parTrans" cxnId="{5F22736B-913F-402A-9F0C-9BED46DD16DD}">
      <dgm:prSet/>
      <dgm:spPr/>
      <dgm:t>
        <a:bodyPr/>
        <a:lstStyle/>
        <a:p>
          <a:endParaRPr lang="nl-BE"/>
        </a:p>
      </dgm:t>
    </dgm:pt>
    <dgm:pt modelId="{408C67D5-15D1-4729-B5C8-1F8937EA759D}" type="sibTrans" cxnId="{5F22736B-913F-402A-9F0C-9BED46DD16DD}">
      <dgm:prSet/>
      <dgm:spPr/>
      <dgm:t>
        <a:bodyPr/>
        <a:lstStyle/>
        <a:p>
          <a:endParaRPr lang="nl-BE"/>
        </a:p>
      </dgm:t>
    </dgm:pt>
    <dgm:pt modelId="{9CAF72A3-D250-4899-A0CF-71F4FA80D03C}">
      <dgm:prSet/>
      <dgm:spPr/>
      <dgm:t>
        <a:bodyPr/>
        <a:lstStyle/>
        <a:p>
          <a:endParaRPr lang="nl-BE" dirty="0"/>
        </a:p>
      </dgm:t>
    </dgm:pt>
    <dgm:pt modelId="{1AC7CECB-37DC-4EA0-AC5B-0B6AB1EC5F38}" type="parTrans" cxnId="{C26FFB9F-660E-4D14-84AF-D5BFB6F057CF}">
      <dgm:prSet/>
      <dgm:spPr/>
      <dgm:t>
        <a:bodyPr/>
        <a:lstStyle/>
        <a:p>
          <a:endParaRPr lang="nl-BE"/>
        </a:p>
      </dgm:t>
    </dgm:pt>
    <dgm:pt modelId="{CEF73677-09D0-49C4-A6F9-0FA0BCEE2D67}" type="sibTrans" cxnId="{C26FFB9F-660E-4D14-84AF-D5BFB6F057CF}">
      <dgm:prSet/>
      <dgm:spPr/>
      <dgm:t>
        <a:bodyPr/>
        <a:lstStyle/>
        <a:p>
          <a:endParaRPr lang="nl-BE"/>
        </a:p>
      </dgm:t>
    </dgm:pt>
    <dgm:pt modelId="{036F7BCD-7EA4-4017-AD07-A9260D5AEE3F}">
      <dgm:prSet custT="1"/>
      <dgm:spPr>
        <a:solidFill>
          <a:schemeClr val="accent1">
            <a:lumMod val="75000"/>
            <a:lumOff val="25000"/>
          </a:schemeClr>
        </a:solidFill>
      </dgm:spPr>
      <dgm:t>
        <a:bodyPr/>
        <a:lstStyle/>
        <a:p>
          <a:r>
            <a:rPr lang="nl-BE" sz="1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Stap 3. Aanvraag FBU</a:t>
          </a:r>
        </a:p>
      </dgm:t>
    </dgm:pt>
    <dgm:pt modelId="{398BBF0B-9AEF-4993-82CC-C62F45CF9E00}" type="parTrans" cxnId="{5955E00A-E2C0-4208-AF90-429B34CB782D}">
      <dgm:prSet/>
      <dgm:spPr/>
      <dgm:t>
        <a:bodyPr/>
        <a:lstStyle/>
        <a:p>
          <a:endParaRPr lang="nl-BE"/>
        </a:p>
      </dgm:t>
    </dgm:pt>
    <dgm:pt modelId="{B5AB41B4-D6D2-4616-B7FB-66D4C8BD5EEC}" type="sibTrans" cxnId="{5955E00A-E2C0-4208-AF90-429B34CB782D}">
      <dgm:prSet/>
      <dgm:spPr/>
      <dgm:t>
        <a:bodyPr/>
        <a:lstStyle/>
        <a:p>
          <a:endParaRPr lang="nl-BE"/>
        </a:p>
      </dgm:t>
    </dgm:pt>
    <dgm:pt modelId="{3FF4F3A3-2E73-4327-B330-D988FC5C9457}">
      <dgm:prSet custT="1"/>
      <dgm:spPr>
        <a:solidFill>
          <a:schemeClr val="accent1">
            <a:lumMod val="90000"/>
            <a:lumOff val="10000"/>
          </a:schemeClr>
        </a:solidFill>
      </dgm:spPr>
      <dgm:t>
        <a:bodyPr/>
        <a:lstStyle/>
        <a:p>
          <a:r>
            <a:rPr lang="nl-BE" sz="1400" dirty="0">
              <a:latin typeface="Calibri" panose="020F0502020204030204" pitchFamily="34" charset="0"/>
              <a:cs typeface="Calibri" panose="020F0502020204030204" pitchFamily="34" charset="0"/>
            </a:rPr>
            <a:t>Stap 4</a:t>
          </a:r>
        </a:p>
      </dgm:t>
    </dgm:pt>
    <dgm:pt modelId="{43831F08-06D4-4F5C-B780-9A4A5C9B73D6}" type="parTrans" cxnId="{876D97D3-7079-4733-8F54-7C6BF24FB105}">
      <dgm:prSet/>
      <dgm:spPr/>
      <dgm:t>
        <a:bodyPr/>
        <a:lstStyle/>
        <a:p>
          <a:endParaRPr lang="nl-BE"/>
        </a:p>
      </dgm:t>
    </dgm:pt>
    <dgm:pt modelId="{EC87C38D-4756-4D62-84E8-DD28EF672AB3}" type="sibTrans" cxnId="{876D97D3-7079-4733-8F54-7C6BF24FB105}">
      <dgm:prSet/>
      <dgm:spPr/>
      <dgm:t>
        <a:bodyPr/>
        <a:lstStyle/>
        <a:p>
          <a:endParaRPr lang="nl-BE"/>
        </a:p>
      </dgm:t>
    </dgm:pt>
    <dgm:pt modelId="{C2A532C8-F9AD-4967-9844-E091281BE1C5}">
      <dgm:prSet custT="1"/>
      <dgm:spPr>
        <a:solidFill>
          <a:schemeClr val="accent1">
            <a:lumMod val="90000"/>
            <a:lumOff val="10000"/>
          </a:schemeClr>
        </a:solidFill>
      </dgm:spPr>
      <dgm:t>
        <a:bodyPr/>
        <a:lstStyle/>
        <a:p>
          <a:r>
            <a:rPr lang="nl-BE" sz="1400" dirty="0">
              <a:latin typeface="Calibri" panose="020F0502020204030204" pitchFamily="34" charset="0"/>
              <a:cs typeface="Calibri" panose="020F0502020204030204" pitchFamily="34" charset="0"/>
            </a:rPr>
            <a:t>Stap 5</a:t>
          </a:r>
        </a:p>
      </dgm:t>
    </dgm:pt>
    <dgm:pt modelId="{F8DADDDF-F92A-48CF-899D-5287E1C48B60}" type="parTrans" cxnId="{56A3FB53-69E9-48EF-B4E1-D7AF9C568019}">
      <dgm:prSet/>
      <dgm:spPr/>
      <dgm:t>
        <a:bodyPr/>
        <a:lstStyle/>
        <a:p>
          <a:endParaRPr lang="nl-BE"/>
        </a:p>
      </dgm:t>
    </dgm:pt>
    <dgm:pt modelId="{9F64334A-5073-42F0-87D6-4EA84AB7B141}" type="sibTrans" cxnId="{56A3FB53-69E9-48EF-B4E1-D7AF9C568019}">
      <dgm:prSet/>
      <dgm:spPr/>
      <dgm:t>
        <a:bodyPr/>
        <a:lstStyle/>
        <a:p>
          <a:endParaRPr lang="nl-BE"/>
        </a:p>
      </dgm:t>
    </dgm:pt>
    <dgm:pt modelId="{D1713453-82D6-428F-9AFB-DFE31C33262D}" type="pres">
      <dgm:prSet presAssocID="{3153BDAE-4073-4E07-BC9B-F42B6A7D5510}" presName="Name0" presStyleCnt="0">
        <dgm:presLayoutVars>
          <dgm:dir/>
          <dgm:animLvl val="lvl"/>
          <dgm:resizeHandles val="exact"/>
        </dgm:presLayoutVars>
      </dgm:prSet>
      <dgm:spPr/>
    </dgm:pt>
    <dgm:pt modelId="{61F038BC-4E10-47C4-AB25-C308B2B98087}" type="pres">
      <dgm:prSet presAssocID="{57B86202-8410-402C-B915-74849EFE00A3}" presName="composite" presStyleCnt="0"/>
      <dgm:spPr/>
    </dgm:pt>
    <dgm:pt modelId="{8A3BB56C-C91C-4D3E-BCC1-AC1DB06F51ED}" type="pres">
      <dgm:prSet presAssocID="{57B86202-8410-402C-B915-74849EFE00A3}" presName="parTx" presStyleLbl="node1" presStyleIdx="0" presStyleCnt="5" custScaleX="106792">
        <dgm:presLayoutVars>
          <dgm:chMax val="0"/>
          <dgm:chPref val="0"/>
          <dgm:bulletEnabled val="1"/>
        </dgm:presLayoutVars>
      </dgm:prSet>
      <dgm:spPr/>
    </dgm:pt>
    <dgm:pt modelId="{BCE1BC20-B4D0-4FB9-B97A-1AA4897E5D93}" type="pres">
      <dgm:prSet presAssocID="{57B86202-8410-402C-B915-74849EFE00A3}" presName="desTx" presStyleLbl="revTx" presStyleIdx="0" presStyleCnt="1">
        <dgm:presLayoutVars>
          <dgm:bulletEnabled val="1"/>
        </dgm:presLayoutVars>
      </dgm:prSet>
      <dgm:spPr/>
    </dgm:pt>
    <dgm:pt modelId="{285F08B7-924F-47CD-B756-51842C280577}" type="pres">
      <dgm:prSet presAssocID="{C550A800-A919-4150-A27E-8B8E9B26E225}" presName="space" presStyleCnt="0"/>
      <dgm:spPr/>
    </dgm:pt>
    <dgm:pt modelId="{82DAF37A-391C-49A3-B011-126578B5620B}" type="pres">
      <dgm:prSet presAssocID="{E2E94733-775B-4B5F-AE94-E5F92E73827A}" presName="composite" presStyleCnt="0"/>
      <dgm:spPr/>
    </dgm:pt>
    <dgm:pt modelId="{8DB754CA-1443-443A-B3A5-BAD3D34A415E}" type="pres">
      <dgm:prSet presAssocID="{E2E94733-775B-4B5F-AE94-E5F92E73827A}" presName="parTx" presStyleLbl="node1" presStyleIdx="1" presStyleCnt="5" custScaleX="113670">
        <dgm:presLayoutVars>
          <dgm:chMax val="0"/>
          <dgm:chPref val="0"/>
          <dgm:bulletEnabled val="1"/>
        </dgm:presLayoutVars>
      </dgm:prSet>
      <dgm:spPr/>
    </dgm:pt>
    <dgm:pt modelId="{613D54B6-9C76-4714-B1E1-2D9094772902}" type="pres">
      <dgm:prSet presAssocID="{E2E94733-775B-4B5F-AE94-E5F92E73827A}" presName="desTx" presStyleLbl="revTx" presStyleIdx="0" presStyleCnt="1">
        <dgm:presLayoutVars>
          <dgm:bulletEnabled val="1"/>
        </dgm:presLayoutVars>
      </dgm:prSet>
      <dgm:spPr/>
    </dgm:pt>
    <dgm:pt modelId="{2A64AAE9-108F-49B6-A347-0B1566D0C668}" type="pres">
      <dgm:prSet presAssocID="{408C67D5-15D1-4729-B5C8-1F8937EA759D}" presName="space" presStyleCnt="0"/>
      <dgm:spPr/>
    </dgm:pt>
    <dgm:pt modelId="{FE46571B-971F-42EF-9CF7-4DADB7C26733}" type="pres">
      <dgm:prSet presAssocID="{036F7BCD-7EA4-4017-AD07-A9260D5AEE3F}" presName="composite" presStyleCnt="0"/>
      <dgm:spPr/>
    </dgm:pt>
    <dgm:pt modelId="{BBFD99D7-5882-46A8-A126-A4D9BB1984BB}" type="pres">
      <dgm:prSet presAssocID="{036F7BCD-7EA4-4017-AD07-A9260D5AEE3F}" presName="parTx" presStyleLbl="node1" presStyleIdx="2" presStyleCnt="5" custScaleX="182978">
        <dgm:presLayoutVars>
          <dgm:chMax val="0"/>
          <dgm:chPref val="0"/>
          <dgm:bulletEnabled val="1"/>
        </dgm:presLayoutVars>
      </dgm:prSet>
      <dgm:spPr/>
    </dgm:pt>
    <dgm:pt modelId="{4457DA22-94DD-4C10-924A-2B4E784FF8A5}" type="pres">
      <dgm:prSet presAssocID="{036F7BCD-7EA4-4017-AD07-A9260D5AEE3F}" presName="desTx" presStyleLbl="revTx" presStyleIdx="0" presStyleCnt="1">
        <dgm:presLayoutVars>
          <dgm:bulletEnabled val="1"/>
        </dgm:presLayoutVars>
      </dgm:prSet>
      <dgm:spPr/>
    </dgm:pt>
    <dgm:pt modelId="{10623DB0-FC72-441A-AFF8-FF3FC309F74B}" type="pres">
      <dgm:prSet presAssocID="{B5AB41B4-D6D2-4616-B7FB-66D4C8BD5EEC}" presName="space" presStyleCnt="0"/>
      <dgm:spPr/>
    </dgm:pt>
    <dgm:pt modelId="{08DEE3AD-7AA1-4A0F-AB61-2C422EAF36FE}" type="pres">
      <dgm:prSet presAssocID="{3FF4F3A3-2E73-4327-B330-D988FC5C9457}" presName="composite" presStyleCnt="0"/>
      <dgm:spPr/>
    </dgm:pt>
    <dgm:pt modelId="{353E8A03-158A-431F-B8BD-27C8BF1657A8}" type="pres">
      <dgm:prSet presAssocID="{3FF4F3A3-2E73-4327-B330-D988FC5C9457}" presName="parTx" presStyleLbl="node1" presStyleIdx="3" presStyleCnt="5" custScaleX="95032">
        <dgm:presLayoutVars>
          <dgm:chMax val="0"/>
          <dgm:chPref val="0"/>
          <dgm:bulletEnabled val="1"/>
        </dgm:presLayoutVars>
      </dgm:prSet>
      <dgm:spPr/>
    </dgm:pt>
    <dgm:pt modelId="{C07F68C9-7F94-46E7-901E-9D95FFDD3148}" type="pres">
      <dgm:prSet presAssocID="{3FF4F3A3-2E73-4327-B330-D988FC5C9457}" presName="desTx" presStyleLbl="revTx" presStyleIdx="0" presStyleCnt="1">
        <dgm:presLayoutVars>
          <dgm:bulletEnabled val="1"/>
        </dgm:presLayoutVars>
      </dgm:prSet>
      <dgm:spPr/>
    </dgm:pt>
    <dgm:pt modelId="{A6616DD3-3DBC-4DBE-9F71-F8AA4008F9A4}" type="pres">
      <dgm:prSet presAssocID="{EC87C38D-4756-4D62-84E8-DD28EF672AB3}" presName="space" presStyleCnt="0"/>
      <dgm:spPr/>
    </dgm:pt>
    <dgm:pt modelId="{E59D1A91-C6D1-4E2B-965B-884FED9A3BD4}" type="pres">
      <dgm:prSet presAssocID="{C2A532C8-F9AD-4967-9844-E091281BE1C5}" presName="composite" presStyleCnt="0"/>
      <dgm:spPr/>
    </dgm:pt>
    <dgm:pt modelId="{DE6B54CB-5C89-43A4-9144-501C112F2AE3}" type="pres">
      <dgm:prSet presAssocID="{C2A532C8-F9AD-4967-9844-E091281BE1C5}" presName="parTx" presStyleLbl="node1" presStyleIdx="4" presStyleCnt="5" custScaleX="93811">
        <dgm:presLayoutVars>
          <dgm:chMax val="0"/>
          <dgm:chPref val="0"/>
          <dgm:bulletEnabled val="1"/>
        </dgm:presLayoutVars>
      </dgm:prSet>
      <dgm:spPr/>
    </dgm:pt>
    <dgm:pt modelId="{6F792802-F873-4439-B770-DA515424CF5D}" type="pres">
      <dgm:prSet presAssocID="{C2A532C8-F9AD-4967-9844-E091281BE1C5}" presName="desTx" presStyleLbl="revTx" presStyleIdx="0" presStyleCnt="1">
        <dgm:presLayoutVars>
          <dgm:bulletEnabled val="1"/>
        </dgm:presLayoutVars>
      </dgm:prSet>
      <dgm:spPr/>
    </dgm:pt>
  </dgm:ptLst>
  <dgm:cxnLst>
    <dgm:cxn modelId="{5955E00A-E2C0-4208-AF90-429B34CB782D}" srcId="{3153BDAE-4073-4E07-BC9B-F42B6A7D5510}" destId="{036F7BCD-7EA4-4017-AD07-A9260D5AEE3F}" srcOrd="2" destOrd="0" parTransId="{398BBF0B-9AEF-4993-82CC-C62F45CF9E00}" sibTransId="{B5AB41B4-D6D2-4616-B7FB-66D4C8BD5EEC}"/>
    <dgm:cxn modelId="{C5481A2D-C6F0-4BF2-86E8-CDBDA2F790BE}" type="presOf" srcId="{C2A532C8-F9AD-4967-9844-E091281BE1C5}" destId="{DE6B54CB-5C89-43A4-9144-501C112F2AE3}" srcOrd="0" destOrd="0" presId="urn:microsoft.com/office/officeart/2005/8/layout/chevron1"/>
    <dgm:cxn modelId="{DB36F232-357B-4022-B04A-41F68793BF41}" type="presOf" srcId="{9CAF72A3-D250-4899-A0CF-71F4FA80D03C}" destId="{613D54B6-9C76-4714-B1E1-2D9094772902}" srcOrd="0" destOrd="0" presId="urn:microsoft.com/office/officeart/2005/8/layout/chevron1"/>
    <dgm:cxn modelId="{5F22736B-913F-402A-9F0C-9BED46DD16DD}" srcId="{3153BDAE-4073-4E07-BC9B-F42B6A7D5510}" destId="{E2E94733-775B-4B5F-AE94-E5F92E73827A}" srcOrd="1" destOrd="0" parTransId="{622953F7-1D3A-44C0-AD54-BC8456E3BD14}" sibTransId="{408C67D5-15D1-4729-B5C8-1F8937EA759D}"/>
    <dgm:cxn modelId="{F6FE7B51-3209-4B59-BFAA-E8BF229CC40D}" type="presOf" srcId="{57B86202-8410-402C-B915-74849EFE00A3}" destId="{8A3BB56C-C91C-4D3E-BCC1-AC1DB06F51ED}" srcOrd="0" destOrd="0" presId="urn:microsoft.com/office/officeart/2005/8/layout/chevron1"/>
    <dgm:cxn modelId="{92229F71-F4EA-4B9F-941C-5274C9F675A5}" type="presOf" srcId="{036F7BCD-7EA4-4017-AD07-A9260D5AEE3F}" destId="{BBFD99D7-5882-46A8-A126-A4D9BB1984BB}" srcOrd="0" destOrd="0" presId="urn:microsoft.com/office/officeart/2005/8/layout/chevron1"/>
    <dgm:cxn modelId="{56A3FB53-69E9-48EF-B4E1-D7AF9C568019}" srcId="{3153BDAE-4073-4E07-BC9B-F42B6A7D5510}" destId="{C2A532C8-F9AD-4967-9844-E091281BE1C5}" srcOrd="4" destOrd="0" parTransId="{F8DADDDF-F92A-48CF-899D-5287E1C48B60}" sibTransId="{9F64334A-5073-42F0-87D6-4EA84AB7B141}"/>
    <dgm:cxn modelId="{53B6B07D-2A87-44A8-A0CE-2217ED6D3CBD}" type="presOf" srcId="{E2E94733-775B-4B5F-AE94-E5F92E73827A}" destId="{8DB754CA-1443-443A-B3A5-BAD3D34A415E}" srcOrd="0" destOrd="0" presId="urn:microsoft.com/office/officeart/2005/8/layout/chevron1"/>
    <dgm:cxn modelId="{88CDA581-4C09-4A8E-BBC5-917AB32C24BA}" srcId="{3153BDAE-4073-4E07-BC9B-F42B6A7D5510}" destId="{57B86202-8410-402C-B915-74849EFE00A3}" srcOrd="0" destOrd="0" parTransId="{2D792442-542C-443F-A047-8A374D7EB044}" sibTransId="{C550A800-A919-4150-A27E-8B8E9B26E225}"/>
    <dgm:cxn modelId="{C26FFB9F-660E-4D14-84AF-D5BFB6F057CF}" srcId="{E2E94733-775B-4B5F-AE94-E5F92E73827A}" destId="{9CAF72A3-D250-4899-A0CF-71F4FA80D03C}" srcOrd="0" destOrd="0" parTransId="{1AC7CECB-37DC-4EA0-AC5B-0B6AB1EC5F38}" sibTransId="{CEF73677-09D0-49C4-A6F9-0FA0BCEE2D67}"/>
    <dgm:cxn modelId="{63A439A5-C6EE-4711-B02D-CAFFFD9A7A34}" type="presOf" srcId="{3FF4F3A3-2E73-4327-B330-D988FC5C9457}" destId="{353E8A03-158A-431F-B8BD-27C8BF1657A8}" srcOrd="0" destOrd="0" presId="urn:microsoft.com/office/officeart/2005/8/layout/chevron1"/>
    <dgm:cxn modelId="{876D97D3-7079-4733-8F54-7C6BF24FB105}" srcId="{3153BDAE-4073-4E07-BC9B-F42B6A7D5510}" destId="{3FF4F3A3-2E73-4327-B330-D988FC5C9457}" srcOrd="3" destOrd="0" parTransId="{43831F08-06D4-4F5C-B780-9A4A5C9B73D6}" sibTransId="{EC87C38D-4756-4D62-84E8-DD28EF672AB3}"/>
    <dgm:cxn modelId="{094DECF3-B804-4EAA-8FE2-E197570203D7}" type="presOf" srcId="{3153BDAE-4073-4E07-BC9B-F42B6A7D5510}" destId="{D1713453-82D6-428F-9AFB-DFE31C33262D}" srcOrd="0" destOrd="0" presId="urn:microsoft.com/office/officeart/2005/8/layout/chevron1"/>
    <dgm:cxn modelId="{99981C6F-348E-497E-8277-95068ED5BBCE}" type="presParOf" srcId="{D1713453-82D6-428F-9AFB-DFE31C33262D}" destId="{61F038BC-4E10-47C4-AB25-C308B2B98087}" srcOrd="0" destOrd="0" presId="urn:microsoft.com/office/officeart/2005/8/layout/chevron1"/>
    <dgm:cxn modelId="{463BB16A-3A61-4F4F-8929-88DA66266C2A}" type="presParOf" srcId="{61F038BC-4E10-47C4-AB25-C308B2B98087}" destId="{8A3BB56C-C91C-4D3E-BCC1-AC1DB06F51ED}" srcOrd="0" destOrd="0" presId="urn:microsoft.com/office/officeart/2005/8/layout/chevron1"/>
    <dgm:cxn modelId="{3B2C13BC-6A9F-4FD3-8C12-6FD7CD6503A3}" type="presParOf" srcId="{61F038BC-4E10-47C4-AB25-C308B2B98087}" destId="{BCE1BC20-B4D0-4FB9-B97A-1AA4897E5D93}" srcOrd="1" destOrd="0" presId="urn:microsoft.com/office/officeart/2005/8/layout/chevron1"/>
    <dgm:cxn modelId="{72C3CED7-8F8C-441D-AD28-4C91F5284E5E}" type="presParOf" srcId="{D1713453-82D6-428F-9AFB-DFE31C33262D}" destId="{285F08B7-924F-47CD-B756-51842C280577}" srcOrd="1" destOrd="0" presId="urn:microsoft.com/office/officeart/2005/8/layout/chevron1"/>
    <dgm:cxn modelId="{00C5EFE3-15A6-40F4-AA9D-68A04004914F}" type="presParOf" srcId="{D1713453-82D6-428F-9AFB-DFE31C33262D}" destId="{82DAF37A-391C-49A3-B011-126578B5620B}" srcOrd="2" destOrd="0" presId="urn:microsoft.com/office/officeart/2005/8/layout/chevron1"/>
    <dgm:cxn modelId="{71F56E38-7E86-4668-98A8-9670B8E24FB9}" type="presParOf" srcId="{82DAF37A-391C-49A3-B011-126578B5620B}" destId="{8DB754CA-1443-443A-B3A5-BAD3D34A415E}" srcOrd="0" destOrd="0" presId="urn:microsoft.com/office/officeart/2005/8/layout/chevron1"/>
    <dgm:cxn modelId="{223B8D66-0075-44F9-8F1A-6B6BDA73A229}" type="presParOf" srcId="{82DAF37A-391C-49A3-B011-126578B5620B}" destId="{613D54B6-9C76-4714-B1E1-2D9094772902}" srcOrd="1" destOrd="0" presId="urn:microsoft.com/office/officeart/2005/8/layout/chevron1"/>
    <dgm:cxn modelId="{09AD59F3-C2C0-4410-B170-65AB70EF38DC}" type="presParOf" srcId="{D1713453-82D6-428F-9AFB-DFE31C33262D}" destId="{2A64AAE9-108F-49B6-A347-0B1566D0C668}" srcOrd="3" destOrd="0" presId="urn:microsoft.com/office/officeart/2005/8/layout/chevron1"/>
    <dgm:cxn modelId="{F1E7F6EC-E7CE-4B99-A0DF-043947C684A4}" type="presParOf" srcId="{D1713453-82D6-428F-9AFB-DFE31C33262D}" destId="{FE46571B-971F-42EF-9CF7-4DADB7C26733}" srcOrd="4" destOrd="0" presId="urn:microsoft.com/office/officeart/2005/8/layout/chevron1"/>
    <dgm:cxn modelId="{D2FC6CF8-72CC-4FB6-AD45-1C76F9B691BF}" type="presParOf" srcId="{FE46571B-971F-42EF-9CF7-4DADB7C26733}" destId="{BBFD99D7-5882-46A8-A126-A4D9BB1984BB}" srcOrd="0" destOrd="0" presId="urn:microsoft.com/office/officeart/2005/8/layout/chevron1"/>
    <dgm:cxn modelId="{ED19C7C6-3422-4D0E-8536-5B3EA57450AB}" type="presParOf" srcId="{FE46571B-971F-42EF-9CF7-4DADB7C26733}" destId="{4457DA22-94DD-4C10-924A-2B4E784FF8A5}" srcOrd="1" destOrd="0" presId="urn:microsoft.com/office/officeart/2005/8/layout/chevron1"/>
    <dgm:cxn modelId="{1CDA3F79-99E4-4542-A257-F45CC575244A}" type="presParOf" srcId="{D1713453-82D6-428F-9AFB-DFE31C33262D}" destId="{10623DB0-FC72-441A-AFF8-FF3FC309F74B}" srcOrd="5" destOrd="0" presId="urn:microsoft.com/office/officeart/2005/8/layout/chevron1"/>
    <dgm:cxn modelId="{16E7522F-D166-4B32-9177-05CB34252275}" type="presParOf" srcId="{D1713453-82D6-428F-9AFB-DFE31C33262D}" destId="{08DEE3AD-7AA1-4A0F-AB61-2C422EAF36FE}" srcOrd="6" destOrd="0" presId="urn:microsoft.com/office/officeart/2005/8/layout/chevron1"/>
    <dgm:cxn modelId="{08FC6C1E-80C5-4DF5-8EAA-D5873EB1F7AF}" type="presParOf" srcId="{08DEE3AD-7AA1-4A0F-AB61-2C422EAF36FE}" destId="{353E8A03-158A-431F-B8BD-27C8BF1657A8}" srcOrd="0" destOrd="0" presId="urn:microsoft.com/office/officeart/2005/8/layout/chevron1"/>
    <dgm:cxn modelId="{641CC7CA-C795-4368-AECC-FFCCCF4D5B59}" type="presParOf" srcId="{08DEE3AD-7AA1-4A0F-AB61-2C422EAF36FE}" destId="{C07F68C9-7F94-46E7-901E-9D95FFDD3148}" srcOrd="1" destOrd="0" presId="urn:microsoft.com/office/officeart/2005/8/layout/chevron1"/>
    <dgm:cxn modelId="{997C33F9-C3CF-49D1-9A7C-E6DBEE63800B}" type="presParOf" srcId="{D1713453-82D6-428F-9AFB-DFE31C33262D}" destId="{A6616DD3-3DBC-4DBE-9F71-F8AA4008F9A4}" srcOrd="7" destOrd="0" presId="urn:microsoft.com/office/officeart/2005/8/layout/chevron1"/>
    <dgm:cxn modelId="{B6AE2A90-7E60-47FF-83E2-E56545DF3725}" type="presParOf" srcId="{D1713453-82D6-428F-9AFB-DFE31C33262D}" destId="{E59D1A91-C6D1-4E2B-965B-884FED9A3BD4}" srcOrd="8" destOrd="0" presId="urn:microsoft.com/office/officeart/2005/8/layout/chevron1"/>
    <dgm:cxn modelId="{D7C4F5D3-6780-4262-9299-49052A5F7F5C}" type="presParOf" srcId="{E59D1A91-C6D1-4E2B-965B-884FED9A3BD4}" destId="{DE6B54CB-5C89-43A4-9144-501C112F2AE3}" srcOrd="0" destOrd="0" presId="urn:microsoft.com/office/officeart/2005/8/layout/chevron1"/>
    <dgm:cxn modelId="{4FA16E4B-5B07-41F7-BDA5-D3390F9F71D6}" type="presParOf" srcId="{E59D1A91-C6D1-4E2B-965B-884FED9A3BD4}" destId="{6F792802-F873-4439-B770-DA515424CF5D}"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153BDAE-4073-4E07-BC9B-F42B6A7D551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nl-BE"/>
        </a:p>
      </dgm:t>
    </dgm:pt>
    <dgm:pt modelId="{93443B3D-CE7C-4DC3-9240-A833777C4287}">
      <dgm:prSet phldrT="[Tekst]" custT="1"/>
      <dgm:spPr>
        <a:solidFill>
          <a:schemeClr val="accent1">
            <a:lumMod val="90000"/>
            <a:lumOff val="10000"/>
          </a:schemeClr>
        </a:solidFill>
      </dgm:spPr>
      <dgm:t>
        <a:bodyPr/>
        <a:lstStyle/>
        <a:p>
          <a:r>
            <a:rPr lang="nl-BE" sz="1400" b="0" dirty="0">
              <a:effectLst/>
              <a:latin typeface="Calibri" panose="020F0502020204030204" pitchFamily="34" charset="0"/>
              <a:cs typeface="Calibri" panose="020F0502020204030204" pitchFamily="34" charset="0"/>
            </a:rPr>
            <a:t>Stap 1</a:t>
          </a:r>
        </a:p>
      </dgm:t>
    </dgm:pt>
    <dgm:pt modelId="{05B2E0E7-DDA8-4613-B43F-4D50830E6695}" type="parTrans" cxnId="{5C3165E7-CAD2-4C5B-A249-DD2E836DA165}">
      <dgm:prSet/>
      <dgm:spPr/>
      <dgm:t>
        <a:bodyPr/>
        <a:lstStyle/>
        <a:p>
          <a:endParaRPr lang="nl-BE"/>
        </a:p>
      </dgm:t>
    </dgm:pt>
    <dgm:pt modelId="{93287770-FAE3-4BB3-AD7C-AA07BF03E29B}" type="sibTrans" cxnId="{5C3165E7-CAD2-4C5B-A249-DD2E836DA165}">
      <dgm:prSet/>
      <dgm:spPr/>
      <dgm:t>
        <a:bodyPr/>
        <a:lstStyle/>
        <a:p>
          <a:endParaRPr lang="nl-BE"/>
        </a:p>
      </dgm:t>
    </dgm:pt>
    <dgm:pt modelId="{E2E94733-775B-4B5F-AE94-E5F92E73827A}">
      <dgm:prSet phldrT="[Tekst]" custT="1"/>
      <dgm:spPr>
        <a:solidFill>
          <a:schemeClr val="accent1">
            <a:lumMod val="90000"/>
            <a:lumOff val="10000"/>
          </a:schemeClr>
        </a:solidFill>
      </dgm:spPr>
      <dgm:t>
        <a:bodyPr/>
        <a:lstStyle/>
        <a:p>
          <a:r>
            <a:rPr lang="nl-BE" sz="1400" dirty="0">
              <a:latin typeface="Calibri" panose="020F0502020204030204" pitchFamily="34" charset="0"/>
              <a:cs typeface="Calibri" panose="020F0502020204030204" pitchFamily="34" charset="0"/>
            </a:rPr>
            <a:t>Stap 2</a:t>
          </a:r>
        </a:p>
      </dgm:t>
    </dgm:pt>
    <dgm:pt modelId="{622953F7-1D3A-44C0-AD54-BC8456E3BD14}" type="parTrans" cxnId="{5F22736B-913F-402A-9F0C-9BED46DD16DD}">
      <dgm:prSet/>
      <dgm:spPr/>
      <dgm:t>
        <a:bodyPr/>
        <a:lstStyle/>
        <a:p>
          <a:endParaRPr lang="nl-BE"/>
        </a:p>
      </dgm:t>
    </dgm:pt>
    <dgm:pt modelId="{408C67D5-15D1-4729-B5C8-1F8937EA759D}" type="sibTrans" cxnId="{5F22736B-913F-402A-9F0C-9BED46DD16DD}">
      <dgm:prSet/>
      <dgm:spPr/>
      <dgm:t>
        <a:bodyPr/>
        <a:lstStyle/>
        <a:p>
          <a:endParaRPr lang="nl-BE"/>
        </a:p>
      </dgm:t>
    </dgm:pt>
    <dgm:pt modelId="{9CAF72A3-D250-4899-A0CF-71F4FA80D03C}">
      <dgm:prSet/>
      <dgm:spPr/>
      <dgm:t>
        <a:bodyPr/>
        <a:lstStyle/>
        <a:p>
          <a:endParaRPr lang="nl-BE" dirty="0"/>
        </a:p>
      </dgm:t>
    </dgm:pt>
    <dgm:pt modelId="{1AC7CECB-37DC-4EA0-AC5B-0B6AB1EC5F38}" type="parTrans" cxnId="{C26FFB9F-660E-4D14-84AF-D5BFB6F057CF}">
      <dgm:prSet/>
      <dgm:spPr/>
      <dgm:t>
        <a:bodyPr/>
        <a:lstStyle/>
        <a:p>
          <a:endParaRPr lang="nl-BE"/>
        </a:p>
      </dgm:t>
    </dgm:pt>
    <dgm:pt modelId="{CEF73677-09D0-49C4-A6F9-0FA0BCEE2D67}" type="sibTrans" cxnId="{C26FFB9F-660E-4D14-84AF-D5BFB6F057CF}">
      <dgm:prSet/>
      <dgm:spPr/>
      <dgm:t>
        <a:bodyPr/>
        <a:lstStyle/>
        <a:p>
          <a:endParaRPr lang="nl-BE"/>
        </a:p>
      </dgm:t>
    </dgm:pt>
    <dgm:pt modelId="{036F7BCD-7EA4-4017-AD07-A9260D5AEE3F}">
      <dgm:prSet custT="1"/>
      <dgm:spPr>
        <a:solidFill>
          <a:schemeClr val="accent1">
            <a:lumMod val="90000"/>
            <a:lumOff val="10000"/>
          </a:schemeClr>
        </a:solidFill>
      </dgm:spPr>
      <dgm:t>
        <a:bodyPr/>
        <a:lstStyle/>
        <a:p>
          <a:r>
            <a:rPr lang="nl-BE" sz="1400" dirty="0">
              <a:latin typeface="Calibri" panose="020F0502020204030204" pitchFamily="34" charset="0"/>
              <a:cs typeface="Calibri" panose="020F0502020204030204" pitchFamily="34" charset="0"/>
            </a:rPr>
            <a:t>Stap 3</a:t>
          </a:r>
        </a:p>
      </dgm:t>
    </dgm:pt>
    <dgm:pt modelId="{398BBF0B-9AEF-4993-82CC-C62F45CF9E00}" type="parTrans" cxnId="{5955E00A-E2C0-4208-AF90-429B34CB782D}">
      <dgm:prSet/>
      <dgm:spPr/>
      <dgm:t>
        <a:bodyPr/>
        <a:lstStyle/>
        <a:p>
          <a:endParaRPr lang="nl-BE"/>
        </a:p>
      </dgm:t>
    </dgm:pt>
    <dgm:pt modelId="{B5AB41B4-D6D2-4616-B7FB-66D4C8BD5EEC}" type="sibTrans" cxnId="{5955E00A-E2C0-4208-AF90-429B34CB782D}">
      <dgm:prSet/>
      <dgm:spPr/>
      <dgm:t>
        <a:bodyPr/>
        <a:lstStyle/>
        <a:p>
          <a:endParaRPr lang="nl-BE"/>
        </a:p>
      </dgm:t>
    </dgm:pt>
    <dgm:pt modelId="{3FF4F3A3-2E73-4327-B330-D988FC5C9457}">
      <dgm:prSet custT="1"/>
      <dgm:spPr>
        <a:solidFill>
          <a:schemeClr val="accent1">
            <a:lumMod val="90000"/>
            <a:lumOff val="10000"/>
          </a:schemeClr>
        </a:solidFill>
      </dgm:spPr>
      <dgm:t>
        <a:bodyPr/>
        <a:lstStyle/>
        <a:p>
          <a:r>
            <a:rPr lang="nl-BE" sz="1400" dirty="0">
              <a:latin typeface="Calibri" panose="020F0502020204030204" pitchFamily="34" charset="0"/>
              <a:cs typeface="Calibri" panose="020F0502020204030204" pitchFamily="34" charset="0"/>
            </a:rPr>
            <a:t>Stap 4</a:t>
          </a:r>
        </a:p>
      </dgm:t>
    </dgm:pt>
    <dgm:pt modelId="{43831F08-06D4-4F5C-B780-9A4A5C9B73D6}" type="parTrans" cxnId="{876D97D3-7079-4733-8F54-7C6BF24FB105}">
      <dgm:prSet/>
      <dgm:spPr/>
      <dgm:t>
        <a:bodyPr/>
        <a:lstStyle/>
        <a:p>
          <a:endParaRPr lang="nl-BE"/>
        </a:p>
      </dgm:t>
    </dgm:pt>
    <dgm:pt modelId="{EC87C38D-4756-4D62-84E8-DD28EF672AB3}" type="sibTrans" cxnId="{876D97D3-7079-4733-8F54-7C6BF24FB105}">
      <dgm:prSet/>
      <dgm:spPr/>
      <dgm:t>
        <a:bodyPr/>
        <a:lstStyle/>
        <a:p>
          <a:endParaRPr lang="nl-BE"/>
        </a:p>
      </dgm:t>
    </dgm:pt>
    <dgm:pt modelId="{C2A532C8-F9AD-4967-9844-E091281BE1C5}">
      <dgm:prSet custT="1"/>
      <dgm:spPr>
        <a:solidFill>
          <a:schemeClr val="accent1">
            <a:lumMod val="75000"/>
            <a:lumOff val="25000"/>
          </a:schemeClr>
        </a:solidFill>
      </dgm:spPr>
      <dgm:t>
        <a:bodyPr/>
        <a:lstStyle/>
        <a:p>
          <a:r>
            <a:rPr lang="nl-BE" sz="1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Stap 5. Tweede tegemoetkoming</a:t>
          </a:r>
        </a:p>
      </dgm:t>
    </dgm:pt>
    <dgm:pt modelId="{F8DADDDF-F92A-48CF-899D-5287E1C48B60}" type="parTrans" cxnId="{56A3FB53-69E9-48EF-B4E1-D7AF9C568019}">
      <dgm:prSet/>
      <dgm:spPr/>
      <dgm:t>
        <a:bodyPr/>
        <a:lstStyle/>
        <a:p>
          <a:endParaRPr lang="nl-BE"/>
        </a:p>
      </dgm:t>
    </dgm:pt>
    <dgm:pt modelId="{9F64334A-5073-42F0-87D6-4EA84AB7B141}" type="sibTrans" cxnId="{56A3FB53-69E9-48EF-B4E1-D7AF9C568019}">
      <dgm:prSet/>
      <dgm:spPr/>
      <dgm:t>
        <a:bodyPr/>
        <a:lstStyle/>
        <a:p>
          <a:endParaRPr lang="nl-BE"/>
        </a:p>
      </dgm:t>
    </dgm:pt>
    <dgm:pt modelId="{D1713453-82D6-428F-9AFB-DFE31C33262D}" type="pres">
      <dgm:prSet presAssocID="{3153BDAE-4073-4E07-BC9B-F42B6A7D5510}" presName="Name0" presStyleCnt="0">
        <dgm:presLayoutVars>
          <dgm:dir/>
          <dgm:animLvl val="lvl"/>
          <dgm:resizeHandles val="exact"/>
        </dgm:presLayoutVars>
      </dgm:prSet>
      <dgm:spPr/>
    </dgm:pt>
    <dgm:pt modelId="{82C1D9E4-8105-401D-B50F-28B9F2909D90}" type="pres">
      <dgm:prSet presAssocID="{93443B3D-CE7C-4DC3-9240-A833777C4287}" presName="composite" presStyleCnt="0"/>
      <dgm:spPr/>
    </dgm:pt>
    <dgm:pt modelId="{0862E48A-E4E0-4C2D-8F36-F8AD4451E5EF}" type="pres">
      <dgm:prSet presAssocID="{93443B3D-CE7C-4DC3-9240-A833777C4287}" presName="parTx" presStyleLbl="node1" presStyleIdx="0" presStyleCnt="5" custScaleX="91115" custScaleY="99312" custLinFactNeighborX="-124">
        <dgm:presLayoutVars>
          <dgm:chMax val="0"/>
          <dgm:chPref val="0"/>
          <dgm:bulletEnabled val="1"/>
        </dgm:presLayoutVars>
      </dgm:prSet>
      <dgm:spPr/>
    </dgm:pt>
    <dgm:pt modelId="{6254AE99-8B18-48D2-AF3D-395656E512CA}" type="pres">
      <dgm:prSet presAssocID="{93443B3D-CE7C-4DC3-9240-A833777C4287}" presName="desTx" presStyleLbl="revTx" presStyleIdx="0" presStyleCnt="1">
        <dgm:presLayoutVars>
          <dgm:bulletEnabled val="1"/>
        </dgm:presLayoutVars>
      </dgm:prSet>
      <dgm:spPr/>
    </dgm:pt>
    <dgm:pt modelId="{7F2568F7-C181-4B54-AC88-41E602909EDF}" type="pres">
      <dgm:prSet presAssocID="{93287770-FAE3-4BB3-AD7C-AA07BF03E29B}" presName="space" presStyleCnt="0"/>
      <dgm:spPr/>
    </dgm:pt>
    <dgm:pt modelId="{82DAF37A-391C-49A3-B011-126578B5620B}" type="pres">
      <dgm:prSet presAssocID="{E2E94733-775B-4B5F-AE94-E5F92E73827A}" presName="composite" presStyleCnt="0"/>
      <dgm:spPr/>
    </dgm:pt>
    <dgm:pt modelId="{8DB754CA-1443-443A-B3A5-BAD3D34A415E}" type="pres">
      <dgm:prSet presAssocID="{E2E94733-775B-4B5F-AE94-E5F92E73827A}" presName="parTx" presStyleLbl="node1" presStyleIdx="1" presStyleCnt="5">
        <dgm:presLayoutVars>
          <dgm:chMax val="0"/>
          <dgm:chPref val="0"/>
          <dgm:bulletEnabled val="1"/>
        </dgm:presLayoutVars>
      </dgm:prSet>
      <dgm:spPr/>
    </dgm:pt>
    <dgm:pt modelId="{613D54B6-9C76-4714-B1E1-2D9094772902}" type="pres">
      <dgm:prSet presAssocID="{E2E94733-775B-4B5F-AE94-E5F92E73827A}" presName="desTx" presStyleLbl="revTx" presStyleIdx="0" presStyleCnt="1">
        <dgm:presLayoutVars>
          <dgm:bulletEnabled val="1"/>
        </dgm:presLayoutVars>
      </dgm:prSet>
      <dgm:spPr/>
    </dgm:pt>
    <dgm:pt modelId="{2A64AAE9-108F-49B6-A347-0B1566D0C668}" type="pres">
      <dgm:prSet presAssocID="{408C67D5-15D1-4729-B5C8-1F8937EA759D}" presName="space" presStyleCnt="0"/>
      <dgm:spPr/>
    </dgm:pt>
    <dgm:pt modelId="{FE46571B-971F-42EF-9CF7-4DADB7C26733}" type="pres">
      <dgm:prSet presAssocID="{036F7BCD-7EA4-4017-AD07-A9260D5AEE3F}" presName="composite" presStyleCnt="0"/>
      <dgm:spPr/>
    </dgm:pt>
    <dgm:pt modelId="{BBFD99D7-5882-46A8-A126-A4D9BB1984BB}" type="pres">
      <dgm:prSet presAssocID="{036F7BCD-7EA4-4017-AD07-A9260D5AEE3F}" presName="parTx" presStyleLbl="node1" presStyleIdx="2" presStyleCnt="5">
        <dgm:presLayoutVars>
          <dgm:chMax val="0"/>
          <dgm:chPref val="0"/>
          <dgm:bulletEnabled val="1"/>
        </dgm:presLayoutVars>
      </dgm:prSet>
      <dgm:spPr/>
    </dgm:pt>
    <dgm:pt modelId="{4457DA22-94DD-4C10-924A-2B4E784FF8A5}" type="pres">
      <dgm:prSet presAssocID="{036F7BCD-7EA4-4017-AD07-A9260D5AEE3F}" presName="desTx" presStyleLbl="revTx" presStyleIdx="0" presStyleCnt="1">
        <dgm:presLayoutVars>
          <dgm:bulletEnabled val="1"/>
        </dgm:presLayoutVars>
      </dgm:prSet>
      <dgm:spPr/>
    </dgm:pt>
    <dgm:pt modelId="{10623DB0-FC72-441A-AFF8-FF3FC309F74B}" type="pres">
      <dgm:prSet presAssocID="{B5AB41B4-D6D2-4616-B7FB-66D4C8BD5EEC}" presName="space" presStyleCnt="0"/>
      <dgm:spPr/>
    </dgm:pt>
    <dgm:pt modelId="{08DEE3AD-7AA1-4A0F-AB61-2C422EAF36FE}" type="pres">
      <dgm:prSet presAssocID="{3FF4F3A3-2E73-4327-B330-D988FC5C9457}" presName="composite" presStyleCnt="0"/>
      <dgm:spPr/>
    </dgm:pt>
    <dgm:pt modelId="{353E8A03-158A-431F-B8BD-27C8BF1657A8}" type="pres">
      <dgm:prSet presAssocID="{3FF4F3A3-2E73-4327-B330-D988FC5C9457}" presName="parTx" presStyleLbl="node1" presStyleIdx="3" presStyleCnt="5">
        <dgm:presLayoutVars>
          <dgm:chMax val="0"/>
          <dgm:chPref val="0"/>
          <dgm:bulletEnabled val="1"/>
        </dgm:presLayoutVars>
      </dgm:prSet>
      <dgm:spPr/>
    </dgm:pt>
    <dgm:pt modelId="{C07F68C9-7F94-46E7-901E-9D95FFDD3148}" type="pres">
      <dgm:prSet presAssocID="{3FF4F3A3-2E73-4327-B330-D988FC5C9457}" presName="desTx" presStyleLbl="revTx" presStyleIdx="0" presStyleCnt="1">
        <dgm:presLayoutVars>
          <dgm:bulletEnabled val="1"/>
        </dgm:presLayoutVars>
      </dgm:prSet>
      <dgm:spPr/>
    </dgm:pt>
    <dgm:pt modelId="{A6616DD3-3DBC-4DBE-9F71-F8AA4008F9A4}" type="pres">
      <dgm:prSet presAssocID="{EC87C38D-4756-4D62-84E8-DD28EF672AB3}" presName="space" presStyleCnt="0"/>
      <dgm:spPr/>
    </dgm:pt>
    <dgm:pt modelId="{E59D1A91-C6D1-4E2B-965B-884FED9A3BD4}" type="pres">
      <dgm:prSet presAssocID="{C2A532C8-F9AD-4967-9844-E091281BE1C5}" presName="composite" presStyleCnt="0"/>
      <dgm:spPr/>
    </dgm:pt>
    <dgm:pt modelId="{DE6B54CB-5C89-43A4-9144-501C112F2AE3}" type="pres">
      <dgm:prSet presAssocID="{C2A532C8-F9AD-4967-9844-E091281BE1C5}" presName="parTx" presStyleLbl="node1" presStyleIdx="4" presStyleCnt="5" custScaleX="212353">
        <dgm:presLayoutVars>
          <dgm:chMax val="0"/>
          <dgm:chPref val="0"/>
          <dgm:bulletEnabled val="1"/>
        </dgm:presLayoutVars>
      </dgm:prSet>
      <dgm:spPr/>
    </dgm:pt>
    <dgm:pt modelId="{6F792802-F873-4439-B770-DA515424CF5D}" type="pres">
      <dgm:prSet presAssocID="{C2A532C8-F9AD-4967-9844-E091281BE1C5}" presName="desTx" presStyleLbl="revTx" presStyleIdx="0" presStyleCnt="1">
        <dgm:presLayoutVars>
          <dgm:bulletEnabled val="1"/>
        </dgm:presLayoutVars>
      </dgm:prSet>
      <dgm:spPr/>
    </dgm:pt>
  </dgm:ptLst>
  <dgm:cxnLst>
    <dgm:cxn modelId="{5955E00A-E2C0-4208-AF90-429B34CB782D}" srcId="{3153BDAE-4073-4E07-BC9B-F42B6A7D5510}" destId="{036F7BCD-7EA4-4017-AD07-A9260D5AEE3F}" srcOrd="2" destOrd="0" parTransId="{398BBF0B-9AEF-4993-82CC-C62F45CF9E00}" sibTransId="{B5AB41B4-D6D2-4616-B7FB-66D4C8BD5EEC}"/>
    <dgm:cxn modelId="{C5481A2D-C6F0-4BF2-86E8-CDBDA2F790BE}" type="presOf" srcId="{C2A532C8-F9AD-4967-9844-E091281BE1C5}" destId="{DE6B54CB-5C89-43A4-9144-501C112F2AE3}" srcOrd="0" destOrd="0" presId="urn:microsoft.com/office/officeart/2005/8/layout/chevron1"/>
    <dgm:cxn modelId="{DB36F232-357B-4022-B04A-41F68793BF41}" type="presOf" srcId="{9CAF72A3-D250-4899-A0CF-71F4FA80D03C}" destId="{613D54B6-9C76-4714-B1E1-2D9094772902}" srcOrd="0" destOrd="0" presId="urn:microsoft.com/office/officeart/2005/8/layout/chevron1"/>
    <dgm:cxn modelId="{5F22736B-913F-402A-9F0C-9BED46DD16DD}" srcId="{3153BDAE-4073-4E07-BC9B-F42B6A7D5510}" destId="{E2E94733-775B-4B5F-AE94-E5F92E73827A}" srcOrd="1" destOrd="0" parTransId="{622953F7-1D3A-44C0-AD54-BC8456E3BD14}" sibTransId="{408C67D5-15D1-4729-B5C8-1F8937EA759D}"/>
    <dgm:cxn modelId="{92229F71-F4EA-4B9F-941C-5274C9F675A5}" type="presOf" srcId="{036F7BCD-7EA4-4017-AD07-A9260D5AEE3F}" destId="{BBFD99D7-5882-46A8-A126-A4D9BB1984BB}" srcOrd="0" destOrd="0" presId="urn:microsoft.com/office/officeart/2005/8/layout/chevron1"/>
    <dgm:cxn modelId="{56A3FB53-69E9-48EF-B4E1-D7AF9C568019}" srcId="{3153BDAE-4073-4E07-BC9B-F42B6A7D5510}" destId="{C2A532C8-F9AD-4967-9844-E091281BE1C5}" srcOrd="4" destOrd="0" parTransId="{F8DADDDF-F92A-48CF-899D-5287E1C48B60}" sibTransId="{9F64334A-5073-42F0-87D6-4EA84AB7B141}"/>
    <dgm:cxn modelId="{53B6B07D-2A87-44A8-A0CE-2217ED6D3CBD}" type="presOf" srcId="{E2E94733-775B-4B5F-AE94-E5F92E73827A}" destId="{8DB754CA-1443-443A-B3A5-BAD3D34A415E}" srcOrd="0" destOrd="0" presId="urn:microsoft.com/office/officeart/2005/8/layout/chevron1"/>
    <dgm:cxn modelId="{C26FFB9F-660E-4D14-84AF-D5BFB6F057CF}" srcId="{E2E94733-775B-4B5F-AE94-E5F92E73827A}" destId="{9CAF72A3-D250-4899-A0CF-71F4FA80D03C}" srcOrd="0" destOrd="0" parTransId="{1AC7CECB-37DC-4EA0-AC5B-0B6AB1EC5F38}" sibTransId="{CEF73677-09D0-49C4-A6F9-0FA0BCEE2D67}"/>
    <dgm:cxn modelId="{63A439A5-C6EE-4711-B02D-CAFFFD9A7A34}" type="presOf" srcId="{3FF4F3A3-2E73-4327-B330-D988FC5C9457}" destId="{353E8A03-158A-431F-B8BD-27C8BF1657A8}" srcOrd="0" destOrd="0" presId="urn:microsoft.com/office/officeart/2005/8/layout/chevron1"/>
    <dgm:cxn modelId="{425540C1-454F-463E-BC29-27A6D8808333}" type="presOf" srcId="{93443B3D-CE7C-4DC3-9240-A833777C4287}" destId="{0862E48A-E4E0-4C2D-8F36-F8AD4451E5EF}" srcOrd="0" destOrd="0" presId="urn:microsoft.com/office/officeart/2005/8/layout/chevron1"/>
    <dgm:cxn modelId="{876D97D3-7079-4733-8F54-7C6BF24FB105}" srcId="{3153BDAE-4073-4E07-BC9B-F42B6A7D5510}" destId="{3FF4F3A3-2E73-4327-B330-D988FC5C9457}" srcOrd="3" destOrd="0" parTransId="{43831F08-06D4-4F5C-B780-9A4A5C9B73D6}" sibTransId="{EC87C38D-4756-4D62-84E8-DD28EF672AB3}"/>
    <dgm:cxn modelId="{5C3165E7-CAD2-4C5B-A249-DD2E836DA165}" srcId="{3153BDAE-4073-4E07-BC9B-F42B6A7D5510}" destId="{93443B3D-CE7C-4DC3-9240-A833777C4287}" srcOrd="0" destOrd="0" parTransId="{05B2E0E7-DDA8-4613-B43F-4D50830E6695}" sibTransId="{93287770-FAE3-4BB3-AD7C-AA07BF03E29B}"/>
    <dgm:cxn modelId="{094DECF3-B804-4EAA-8FE2-E197570203D7}" type="presOf" srcId="{3153BDAE-4073-4E07-BC9B-F42B6A7D5510}" destId="{D1713453-82D6-428F-9AFB-DFE31C33262D}" srcOrd="0" destOrd="0" presId="urn:microsoft.com/office/officeart/2005/8/layout/chevron1"/>
    <dgm:cxn modelId="{71AB5C83-9B8A-4647-8E7B-F5C6C1A4135C}" type="presParOf" srcId="{D1713453-82D6-428F-9AFB-DFE31C33262D}" destId="{82C1D9E4-8105-401D-B50F-28B9F2909D90}" srcOrd="0" destOrd="0" presId="urn:microsoft.com/office/officeart/2005/8/layout/chevron1"/>
    <dgm:cxn modelId="{C3CDA269-0814-465F-A3B2-4125C1D4103C}" type="presParOf" srcId="{82C1D9E4-8105-401D-B50F-28B9F2909D90}" destId="{0862E48A-E4E0-4C2D-8F36-F8AD4451E5EF}" srcOrd="0" destOrd="0" presId="urn:microsoft.com/office/officeart/2005/8/layout/chevron1"/>
    <dgm:cxn modelId="{E3EA3843-A2EF-4BE3-8A04-3753F1CD202F}" type="presParOf" srcId="{82C1D9E4-8105-401D-B50F-28B9F2909D90}" destId="{6254AE99-8B18-48D2-AF3D-395656E512CA}" srcOrd="1" destOrd="0" presId="urn:microsoft.com/office/officeart/2005/8/layout/chevron1"/>
    <dgm:cxn modelId="{D8BE7FC9-5C9B-4DBB-BB4F-1AB641FF0784}" type="presParOf" srcId="{D1713453-82D6-428F-9AFB-DFE31C33262D}" destId="{7F2568F7-C181-4B54-AC88-41E602909EDF}" srcOrd="1" destOrd="0" presId="urn:microsoft.com/office/officeart/2005/8/layout/chevron1"/>
    <dgm:cxn modelId="{00C5EFE3-15A6-40F4-AA9D-68A04004914F}" type="presParOf" srcId="{D1713453-82D6-428F-9AFB-DFE31C33262D}" destId="{82DAF37A-391C-49A3-B011-126578B5620B}" srcOrd="2" destOrd="0" presId="urn:microsoft.com/office/officeart/2005/8/layout/chevron1"/>
    <dgm:cxn modelId="{71F56E38-7E86-4668-98A8-9670B8E24FB9}" type="presParOf" srcId="{82DAF37A-391C-49A3-B011-126578B5620B}" destId="{8DB754CA-1443-443A-B3A5-BAD3D34A415E}" srcOrd="0" destOrd="0" presId="urn:microsoft.com/office/officeart/2005/8/layout/chevron1"/>
    <dgm:cxn modelId="{223B8D66-0075-44F9-8F1A-6B6BDA73A229}" type="presParOf" srcId="{82DAF37A-391C-49A3-B011-126578B5620B}" destId="{613D54B6-9C76-4714-B1E1-2D9094772902}" srcOrd="1" destOrd="0" presId="urn:microsoft.com/office/officeart/2005/8/layout/chevron1"/>
    <dgm:cxn modelId="{09AD59F3-C2C0-4410-B170-65AB70EF38DC}" type="presParOf" srcId="{D1713453-82D6-428F-9AFB-DFE31C33262D}" destId="{2A64AAE9-108F-49B6-A347-0B1566D0C668}" srcOrd="3" destOrd="0" presId="urn:microsoft.com/office/officeart/2005/8/layout/chevron1"/>
    <dgm:cxn modelId="{F1E7F6EC-E7CE-4B99-A0DF-043947C684A4}" type="presParOf" srcId="{D1713453-82D6-428F-9AFB-DFE31C33262D}" destId="{FE46571B-971F-42EF-9CF7-4DADB7C26733}" srcOrd="4" destOrd="0" presId="urn:microsoft.com/office/officeart/2005/8/layout/chevron1"/>
    <dgm:cxn modelId="{D2FC6CF8-72CC-4FB6-AD45-1C76F9B691BF}" type="presParOf" srcId="{FE46571B-971F-42EF-9CF7-4DADB7C26733}" destId="{BBFD99D7-5882-46A8-A126-A4D9BB1984BB}" srcOrd="0" destOrd="0" presId="urn:microsoft.com/office/officeart/2005/8/layout/chevron1"/>
    <dgm:cxn modelId="{ED19C7C6-3422-4D0E-8536-5B3EA57450AB}" type="presParOf" srcId="{FE46571B-971F-42EF-9CF7-4DADB7C26733}" destId="{4457DA22-94DD-4C10-924A-2B4E784FF8A5}" srcOrd="1" destOrd="0" presId="urn:microsoft.com/office/officeart/2005/8/layout/chevron1"/>
    <dgm:cxn modelId="{1CDA3F79-99E4-4542-A257-F45CC575244A}" type="presParOf" srcId="{D1713453-82D6-428F-9AFB-DFE31C33262D}" destId="{10623DB0-FC72-441A-AFF8-FF3FC309F74B}" srcOrd="5" destOrd="0" presId="urn:microsoft.com/office/officeart/2005/8/layout/chevron1"/>
    <dgm:cxn modelId="{16E7522F-D166-4B32-9177-05CB34252275}" type="presParOf" srcId="{D1713453-82D6-428F-9AFB-DFE31C33262D}" destId="{08DEE3AD-7AA1-4A0F-AB61-2C422EAF36FE}" srcOrd="6" destOrd="0" presId="urn:microsoft.com/office/officeart/2005/8/layout/chevron1"/>
    <dgm:cxn modelId="{08FC6C1E-80C5-4DF5-8EAA-D5873EB1F7AF}" type="presParOf" srcId="{08DEE3AD-7AA1-4A0F-AB61-2C422EAF36FE}" destId="{353E8A03-158A-431F-B8BD-27C8BF1657A8}" srcOrd="0" destOrd="0" presId="urn:microsoft.com/office/officeart/2005/8/layout/chevron1"/>
    <dgm:cxn modelId="{641CC7CA-C795-4368-AECC-FFCCCF4D5B59}" type="presParOf" srcId="{08DEE3AD-7AA1-4A0F-AB61-2C422EAF36FE}" destId="{C07F68C9-7F94-46E7-901E-9D95FFDD3148}" srcOrd="1" destOrd="0" presId="urn:microsoft.com/office/officeart/2005/8/layout/chevron1"/>
    <dgm:cxn modelId="{997C33F9-C3CF-49D1-9A7C-E6DBEE63800B}" type="presParOf" srcId="{D1713453-82D6-428F-9AFB-DFE31C33262D}" destId="{A6616DD3-3DBC-4DBE-9F71-F8AA4008F9A4}" srcOrd="7" destOrd="0" presId="urn:microsoft.com/office/officeart/2005/8/layout/chevron1"/>
    <dgm:cxn modelId="{B6AE2A90-7E60-47FF-83E2-E56545DF3725}" type="presParOf" srcId="{D1713453-82D6-428F-9AFB-DFE31C33262D}" destId="{E59D1A91-C6D1-4E2B-965B-884FED9A3BD4}" srcOrd="8" destOrd="0" presId="urn:microsoft.com/office/officeart/2005/8/layout/chevron1"/>
    <dgm:cxn modelId="{D7C4F5D3-6780-4262-9299-49052A5F7F5C}" type="presParOf" srcId="{E59D1A91-C6D1-4E2B-965B-884FED9A3BD4}" destId="{DE6B54CB-5C89-43A4-9144-501C112F2AE3}" srcOrd="0" destOrd="0" presId="urn:microsoft.com/office/officeart/2005/8/layout/chevron1"/>
    <dgm:cxn modelId="{4FA16E4B-5B07-41F7-BDA5-D3390F9F71D6}" type="presParOf" srcId="{E59D1A91-C6D1-4E2B-965B-884FED9A3BD4}" destId="{6F792802-F873-4439-B770-DA515424CF5D}"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153BDAE-4073-4E07-BC9B-F42B6A7D551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nl-BE"/>
        </a:p>
      </dgm:t>
    </dgm:pt>
    <dgm:pt modelId="{93443B3D-CE7C-4DC3-9240-A833777C4287}">
      <dgm:prSet phldrT="[Tekst]" custT="1"/>
      <dgm:spPr>
        <a:solidFill>
          <a:schemeClr val="accent1">
            <a:lumMod val="90000"/>
            <a:lumOff val="10000"/>
          </a:schemeClr>
        </a:solidFill>
      </dgm:spPr>
      <dgm:t>
        <a:bodyPr/>
        <a:lstStyle/>
        <a:p>
          <a:r>
            <a:rPr lang="nl-BE" sz="1400" b="0" dirty="0">
              <a:effectLst/>
              <a:latin typeface="Calibri" panose="020F0502020204030204" pitchFamily="34" charset="0"/>
              <a:cs typeface="Calibri" panose="020F0502020204030204" pitchFamily="34" charset="0"/>
            </a:rPr>
            <a:t>Stap 1</a:t>
          </a:r>
        </a:p>
      </dgm:t>
    </dgm:pt>
    <dgm:pt modelId="{05B2E0E7-DDA8-4613-B43F-4D50830E6695}" type="parTrans" cxnId="{5C3165E7-CAD2-4C5B-A249-DD2E836DA165}">
      <dgm:prSet/>
      <dgm:spPr/>
      <dgm:t>
        <a:bodyPr/>
        <a:lstStyle/>
        <a:p>
          <a:endParaRPr lang="nl-BE"/>
        </a:p>
      </dgm:t>
    </dgm:pt>
    <dgm:pt modelId="{93287770-FAE3-4BB3-AD7C-AA07BF03E29B}" type="sibTrans" cxnId="{5C3165E7-CAD2-4C5B-A249-DD2E836DA165}">
      <dgm:prSet/>
      <dgm:spPr/>
      <dgm:t>
        <a:bodyPr/>
        <a:lstStyle/>
        <a:p>
          <a:endParaRPr lang="nl-BE"/>
        </a:p>
      </dgm:t>
    </dgm:pt>
    <dgm:pt modelId="{E2E94733-775B-4B5F-AE94-E5F92E73827A}">
      <dgm:prSet phldrT="[Tekst]" custT="1"/>
      <dgm:spPr>
        <a:solidFill>
          <a:schemeClr val="accent1">
            <a:lumMod val="90000"/>
            <a:lumOff val="10000"/>
          </a:schemeClr>
        </a:solidFill>
      </dgm:spPr>
      <dgm:t>
        <a:bodyPr/>
        <a:lstStyle/>
        <a:p>
          <a:r>
            <a:rPr lang="nl-BE" sz="1400" dirty="0">
              <a:latin typeface="Calibri" panose="020F0502020204030204" pitchFamily="34" charset="0"/>
              <a:cs typeface="Calibri" panose="020F0502020204030204" pitchFamily="34" charset="0"/>
            </a:rPr>
            <a:t>Stap 2</a:t>
          </a:r>
        </a:p>
      </dgm:t>
    </dgm:pt>
    <dgm:pt modelId="{622953F7-1D3A-44C0-AD54-BC8456E3BD14}" type="parTrans" cxnId="{5F22736B-913F-402A-9F0C-9BED46DD16DD}">
      <dgm:prSet/>
      <dgm:spPr/>
      <dgm:t>
        <a:bodyPr/>
        <a:lstStyle/>
        <a:p>
          <a:endParaRPr lang="nl-BE"/>
        </a:p>
      </dgm:t>
    </dgm:pt>
    <dgm:pt modelId="{408C67D5-15D1-4729-B5C8-1F8937EA759D}" type="sibTrans" cxnId="{5F22736B-913F-402A-9F0C-9BED46DD16DD}">
      <dgm:prSet/>
      <dgm:spPr/>
      <dgm:t>
        <a:bodyPr/>
        <a:lstStyle/>
        <a:p>
          <a:endParaRPr lang="nl-BE"/>
        </a:p>
      </dgm:t>
    </dgm:pt>
    <dgm:pt modelId="{9CAF72A3-D250-4899-A0CF-71F4FA80D03C}">
      <dgm:prSet/>
      <dgm:spPr/>
      <dgm:t>
        <a:bodyPr/>
        <a:lstStyle/>
        <a:p>
          <a:endParaRPr lang="nl-BE" dirty="0"/>
        </a:p>
      </dgm:t>
    </dgm:pt>
    <dgm:pt modelId="{1AC7CECB-37DC-4EA0-AC5B-0B6AB1EC5F38}" type="parTrans" cxnId="{C26FFB9F-660E-4D14-84AF-D5BFB6F057CF}">
      <dgm:prSet/>
      <dgm:spPr/>
      <dgm:t>
        <a:bodyPr/>
        <a:lstStyle/>
        <a:p>
          <a:endParaRPr lang="nl-BE"/>
        </a:p>
      </dgm:t>
    </dgm:pt>
    <dgm:pt modelId="{CEF73677-09D0-49C4-A6F9-0FA0BCEE2D67}" type="sibTrans" cxnId="{C26FFB9F-660E-4D14-84AF-D5BFB6F057CF}">
      <dgm:prSet/>
      <dgm:spPr/>
      <dgm:t>
        <a:bodyPr/>
        <a:lstStyle/>
        <a:p>
          <a:endParaRPr lang="nl-BE"/>
        </a:p>
      </dgm:t>
    </dgm:pt>
    <dgm:pt modelId="{036F7BCD-7EA4-4017-AD07-A9260D5AEE3F}">
      <dgm:prSet custT="1"/>
      <dgm:spPr>
        <a:solidFill>
          <a:schemeClr val="accent1">
            <a:lumMod val="90000"/>
            <a:lumOff val="10000"/>
          </a:schemeClr>
        </a:solidFill>
      </dgm:spPr>
      <dgm:t>
        <a:bodyPr/>
        <a:lstStyle/>
        <a:p>
          <a:r>
            <a:rPr lang="nl-BE" sz="1400" dirty="0">
              <a:latin typeface="Calibri" panose="020F0502020204030204" pitchFamily="34" charset="0"/>
              <a:cs typeface="Calibri" panose="020F0502020204030204" pitchFamily="34" charset="0"/>
            </a:rPr>
            <a:t>Stap 3</a:t>
          </a:r>
        </a:p>
      </dgm:t>
    </dgm:pt>
    <dgm:pt modelId="{398BBF0B-9AEF-4993-82CC-C62F45CF9E00}" type="parTrans" cxnId="{5955E00A-E2C0-4208-AF90-429B34CB782D}">
      <dgm:prSet/>
      <dgm:spPr/>
      <dgm:t>
        <a:bodyPr/>
        <a:lstStyle/>
        <a:p>
          <a:endParaRPr lang="nl-BE"/>
        </a:p>
      </dgm:t>
    </dgm:pt>
    <dgm:pt modelId="{B5AB41B4-D6D2-4616-B7FB-66D4C8BD5EEC}" type="sibTrans" cxnId="{5955E00A-E2C0-4208-AF90-429B34CB782D}">
      <dgm:prSet/>
      <dgm:spPr/>
      <dgm:t>
        <a:bodyPr/>
        <a:lstStyle/>
        <a:p>
          <a:endParaRPr lang="nl-BE"/>
        </a:p>
      </dgm:t>
    </dgm:pt>
    <dgm:pt modelId="{3FF4F3A3-2E73-4327-B330-D988FC5C9457}">
      <dgm:prSet custT="1"/>
      <dgm:spPr>
        <a:solidFill>
          <a:schemeClr val="accent1">
            <a:lumMod val="90000"/>
            <a:lumOff val="10000"/>
          </a:schemeClr>
        </a:solidFill>
      </dgm:spPr>
      <dgm:t>
        <a:bodyPr/>
        <a:lstStyle/>
        <a:p>
          <a:r>
            <a:rPr lang="nl-BE" sz="1400" dirty="0">
              <a:latin typeface="Calibri" panose="020F0502020204030204" pitchFamily="34" charset="0"/>
              <a:cs typeface="Calibri" panose="020F0502020204030204" pitchFamily="34" charset="0"/>
            </a:rPr>
            <a:t>Stap 4</a:t>
          </a:r>
        </a:p>
      </dgm:t>
    </dgm:pt>
    <dgm:pt modelId="{43831F08-06D4-4F5C-B780-9A4A5C9B73D6}" type="parTrans" cxnId="{876D97D3-7079-4733-8F54-7C6BF24FB105}">
      <dgm:prSet/>
      <dgm:spPr/>
      <dgm:t>
        <a:bodyPr/>
        <a:lstStyle/>
        <a:p>
          <a:endParaRPr lang="nl-BE"/>
        </a:p>
      </dgm:t>
    </dgm:pt>
    <dgm:pt modelId="{EC87C38D-4756-4D62-84E8-DD28EF672AB3}" type="sibTrans" cxnId="{876D97D3-7079-4733-8F54-7C6BF24FB105}">
      <dgm:prSet/>
      <dgm:spPr/>
      <dgm:t>
        <a:bodyPr/>
        <a:lstStyle/>
        <a:p>
          <a:endParaRPr lang="nl-BE"/>
        </a:p>
      </dgm:t>
    </dgm:pt>
    <dgm:pt modelId="{C2A532C8-F9AD-4967-9844-E091281BE1C5}">
      <dgm:prSet custT="1"/>
      <dgm:spPr>
        <a:solidFill>
          <a:schemeClr val="accent1">
            <a:lumMod val="75000"/>
            <a:lumOff val="25000"/>
          </a:schemeClr>
        </a:solidFill>
      </dgm:spPr>
      <dgm:t>
        <a:bodyPr/>
        <a:lstStyle/>
        <a:p>
          <a:r>
            <a:rPr lang="nl-BE" sz="1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Stap 5. Tweede tegemoetkoming</a:t>
          </a:r>
        </a:p>
      </dgm:t>
    </dgm:pt>
    <dgm:pt modelId="{F8DADDDF-F92A-48CF-899D-5287E1C48B60}" type="parTrans" cxnId="{56A3FB53-69E9-48EF-B4E1-D7AF9C568019}">
      <dgm:prSet/>
      <dgm:spPr/>
      <dgm:t>
        <a:bodyPr/>
        <a:lstStyle/>
        <a:p>
          <a:endParaRPr lang="nl-BE"/>
        </a:p>
      </dgm:t>
    </dgm:pt>
    <dgm:pt modelId="{9F64334A-5073-42F0-87D6-4EA84AB7B141}" type="sibTrans" cxnId="{56A3FB53-69E9-48EF-B4E1-D7AF9C568019}">
      <dgm:prSet/>
      <dgm:spPr/>
      <dgm:t>
        <a:bodyPr/>
        <a:lstStyle/>
        <a:p>
          <a:endParaRPr lang="nl-BE"/>
        </a:p>
      </dgm:t>
    </dgm:pt>
    <dgm:pt modelId="{D1713453-82D6-428F-9AFB-DFE31C33262D}" type="pres">
      <dgm:prSet presAssocID="{3153BDAE-4073-4E07-BC9B-F42B6A7D5510}" presName="Name0" presStyleCnt="0">
        <dgm:presLayoutVars>
          <dgm:dir/>
          <dgm:animLvl val="lvl"/>
          <dgm:resizeHandles val="exact"/>
        </dgm:presLayoutVars>
      </dgm:prSet>
      <dgm:spPr/>
    </dgm:pt>
    <dgm:pt modelId="{82C1D9E4-8105-401D-B50F-28B9F2909D90}" type="pres">
      <dgm:prSet presAssocID="{93443B3D-CE7C-4DC3-9240-A833777C4287}" presName="composite" presStyleCnt="0"/>
      <dgm:spPr/>
    </dgm:pt>
    <dgm:pt modelId="{0862E48A-E4E0-4C2D-8F36-F8AD4451E5EF}" type="pres">
      <dgm:prSet presAssocID="{93443B3D-CE7C-4DC3-9240-A833777C4287}" presName="parTx" presStyleLbl="node1" presStyleIdx="0" presStyleCnt="5" custScaleX="91115" custScaleY="99312" custLinFactNeighborX="-124">
        <dgm:presLayoutVars>
          <dgm:chMax val="0"/>
          <dgm:chPref val="0"/>
          <dgm:bulletEnabled val="1"/>
        </dgm:presLayoutVars>
      </dgm:prSet>
      <dgm:spPr/>
    </dgm:pt>
    <dgm:pt modelId="{6254AE99-8B18-48D2-AF3D-395656E512CA}" type="pres">
      <dgm:prSet presAssocID="{93443B3D-CE7C-4DC3-9240-A833777C4287}" presName="desTx" presStyleLbl="revTx" presStyleIdx="0" presStyleCnt="1">
        <dgm:presLayoutVars>
          <dgm:bulletEnabled val="1"/>
        </dgm:presLayoutVars>
      </dgm:prSet>
      <dgm:spPr/>
    </dgm:pt>
    <dgm:pt modelId="{7F2568F7-C181-4B54-AC88-41E602909EDF}" type="pres">
      <dgm:prSet presAssocID="{93287770-FAE3-4BB3-AD7C-AA07BF03E29B}" presName="space" presStyleCnt="0"/>
      <dgm:spPr/>
    </dgm:pt>
    <dgm:pt modelId="{82DAF37A-391C-49A3-B011-126578B5620B}" type="pres">
      <dgm:prSet presAssocID="{E2E94733-775B-4B5F-AE94-E5F92E73827A}" presName="composite" presStyleCnt="0"/>
      <dgm:spPr/>
    </dgm:pt>
    <dgm:pt modelId="{8DB754CA-1443-443A-B3A5-BAD3D34A415E}" type="pres">
      <dgm:prSet presAssocID="{E2E94733-775B-4B5F-AE94-E5F92E73827A}" presName="parTx" presStyleLbl="node1" presStyleIdx="1" presStyleCnt="5">
        <dgm:presLayoutVars>
          <dgm:chMax val="0"/>
          <dgm:chPref val="0"/>
          <dgm:bulletEnabled val="1"/>
        </dgm:presLayoutVars>
      </dgm:prSet>
      <dgm:spPr/>
    </dgm:pt>
    <dgm:pt modelId="{613D54B6-9C76-4714-B1E1-2D9094772902}" type="pres">
      <dgm:prSet presAssocID="{E2E94733-775B-4B5F-AE94-E5F92E73827A}" presName="desTx" presStyleLbl="revTx" presStyleIdx="0" presStyleCnt="1">
        <dgm:presLayoutVars>
          <dgm:bulletEnabled val="1"/>
        </dgm:presLayoutVars>
      </dgm:prSet>
      <dgm:spPr/>
    </dgm:pt>
    <dgm:pt modelId="{2A64AAE9-108F-49B6-A347-0B1566D0C668}" type="pres">
      <dgm:prSet presAssocID="{408C67D5-15D1-4729-B5C8-1F8937EA759D}" presName="space" presStyleCnt="0"/>
      <dgm:spPr/>
    </dgm:pt>
    <dgm:pt modelId="{FE46571B-971F-42EF-9CF7-4DADB7C26733}" type="pres">
      <dgm:prSet presAssocID="{036F7BCD-7EA4-4017-AD07-A9260D5AEE3F}" presName="composite" presStyleCnt="0"/>
      <dgm:spPr/>
    </dgm:pt>
    <dgm:pt modelId="{BBFD99D7-5882-46A8-A126-A4D9BB1984BB}" type="pres">
      <dgm:prSet presAssocID="{036F7BCD-7EA4-4017-AD07-A9260D5AEE3F}" presName="parTx" presStyleLbl="node1" presStyleIdx="2" presStyleCnt="5">
        <dgm:presLayoutVars>
          <dgm:chMax val="0"/>
          <dgm:chPref val="0"/>
          <dgm:bulletEnabled val="1"/>
        </dgm:presLayoutVars>
      </dgm:prSet>
      <dgm:spPr/>
    </dgm:pt>
    <dgm:pt modelId="{4457DA22-94DD-4C10-924A-2B4E784FF8A5}" type="pres">
      <dgm:prSet presAssocID="{036F7BCD-7EA4-4017-AD07-A9260D5AEE3F}" presName="desTx" presStyleLbl="revTx" presStyleIdx="0" presStyleCnt="1">
        <dgm:presLayoutVars>
          <dgm:bulletEnabled val="1"/>
        </dgm:presLayoutVars>
      </dgm:prSet>
      <dgm:spPr/>
    </dgm:pt>
    <dgm:pt modelId="{10623DB0-FC72-441A-AFF8-FF3FC309F74B}" type="pres">
      <dgm:prSet presAssocID="{B5AB41B4-D6D2-4616-B7FB-66D4C8BD5EEC}" presName="space" presStyleCnt="0"/>
      <dgm:spPr/>
    </dgm:pt>
    <dgm:pt modelId="{08DEE3AD-7AA1-4A0F-AB61-2C422EAF36FE}" type="pres">
      <dgm:prSet presAssocID="{3FF4F3A3-2E73-4327-B330-D988FC5C9457}" presName="composite" presStyleCnt="0"/>
      <dgm:spPr/>
    </dgm:pt>
    <dgm:pt modelId="{353E8A03-158A-431F-B8BD-27C8BF1657A8}" type="pres">
      <dgm:prSet presAssocID="{3FF4F3A3-2E73-4327-B330-D988FC5C9457}" presName="parTx" presStyleLbl="node1" presStyleIdx="3" presStyleCnt="5">
        <dgm:presLayoutVars>
          <dgm:chMax val="0"/>
          <dgm:chPref val="0"/>
          <dgm:bulletEnabled val="1"/>
        </dgm:presLayoutVars>
      </dgm:prSet>
      <dgm:spPr/>
    </dgm:pt>
    <dgm:pt modelId="{C07F68C9-7F94-46E7-901E-9D95FFDD3148}" type="pres">
      <dgm:prSet presAssocID="{3FF4F3A3-2E73-4327-B330-D988FC5C9457}" presName="desTx" presStyleLbl="revTx" presStyleIdx="0" presStyleCnt="1">
        <dgm:presLayoutVars>
          <dgm:bulletEnabled val="1"/>
        </dgm:presLayoutVars>
      </dgm:prSet>
      <dgm:spPr/>
    </dgm:pt>
    <dgm:pt modelId="{A6616DD3-3DBC-4DBE-9F71-F8AA4008F9A4}" type="pres">
      <dgm:prSet presAssocID="{EC87C38D-4756-4D62-84E8-DD28EF672AB3}" presName="space" presStyleCnt="0"/>
      <dgm:spPr/>
    </dgm:pt>
    <dgm:pt modelId="{E59D1A91-C6D1-4E2B-965B-884FED9A3BD4}" type="pres">
      <dgm:prSet presAssocID="{C2A532C8-F9AD-4967-9844-E091281BE1C5}" presName="composite" presStyleCnt="0"/>
      <dgm:spPr/>
    </dgm:pt>
    <dgm:pt modelId="{DE6B54CB-5C89-43A4-9144-501C112F2AE3}" type="pres">
      <dgm:prSet presAssocID="{C2A532C8-F9AD-4967-9844-E091281BE1C5}" presName="parTx" presStyleLbl="node1" presStyleIdx="4" presStyleCnt="5" custScaleX="212353">
        <dgm:presLayoutVars>
          <dgm:chMax val="0"/>
          <dgm:chPref val="0"/>
          <dgm:bulletEnabled val="1"/>
        </dgm:presLayoutVars>
      </dgm:prSet>
      <dgm:spPr/>
    </dgm:pt>
    <dgm:pt modelId="{6F792802-F873-4439-B770-DA515424CF5D}" type="pres">
      <dgm:prSet presAssocID="{C2A532C8-F9AD-4967-9844-E091281BE1C5}" presName="desTx" presStyleLbl="revTx" presStyleIdx="0" presStyleCnt="1">
        <dgm:presLayoutVars>
          <dgm:bulletEnabled val="1"/>
        </dgm:presLayoutVars>
      </dgm:prSet>
      <dgm:spPr/>
    </dgm:pt>
  </dgm:ptLst>
  <dgm:cxnLst>
    <dgm:cxn modelId="{5955E00A-E2C0-4208-AF90-429B34CB782D}" srcId="{3153BDAE-4073-4E07-BC9B-F42B6A7D5510}" destId="{036F7BCD-7EA4-4017-AD07-A9260D5AEE3F}" srcOrd="2" destOrd="0" parTransId="{398BBF0B-9AEF-4993-82CC-C62F45CF9E00}" sibTransId="{B5AB41B4-D6D2-4616-B7FB-66D4C8BD5EEC}"/>
    <dgm:cxn modelId="{C5481A2D-C6F0-4BF2-86E8-CDBDA2F790BE}" type="presOf" srcId="{C2A532C8-F9AD-4967-9844-E091281BE1C5}" destId="{DE6B54CB-5C89-43A4-9144-501C112F2AE3}" srcOrd="0" destOrd="0" presId="urn:microsoft.com/office/officeart/2005/8/layout/chevron1"/>
    <dgm:cxn modelId="{DB36F232-357B-4022-B04A-41F68793BF41}" type="presOf" srcId="{9CAF72A3-D250-4899-A0CF-71F4FA80D03C}" destId="{613D54B6-9C76-4714-B1E1-2D9094772902}" srcOrd="0" destOrd="0" presId="urn:microsoft.com/office/officeart/2005/8/layout/chevron1"/>
    <dgm:cxn modelId="{5F22736B-913F-402A-9F0C-9BED46DD16DD}" srcId="{3153BDAE-4073-4E07-BC9B-F42B6A7D5510}" destId="{E2E94733-775B-4B5F-AE94-E5F92E73827A}" srcOrd="1" destOrd="0" parTransId="{622953F7-1D3A-44C0-AD54-BC8456E3BD14}" sibTransId="{408C67D5-15D1-4729-B5C8-1F8937EA759D}"/>
    <dgm:cxn modelId="{92229F71-F4EA-4B9F-941C-5274C9F675A5}" type="presOf" srcId="{036F7BCD-7EA4-4017-AD07-A9260D5AEE3F}" destId="{BBFD99D7-5882-46A8-A126-A4D9BB1984BB}" srcOrd="0" destOrd="0" presId="urn:microsoft.com/office/officeart/2005/8/layout/chevron1"/>
    <dgm:cxn modelId="{56A3FB53-69E9-48EF-B4E1-D7AF9C568019}" srcId="{3153BDAE-4073-4E07-BC9B-F42B6A7D5510}" destId="{C2A532C8-F9AD-4967-9844-E091281BE1C5}" srcOrd="4" destOrd="0" parTransId="{F8DADDDF-F92A-48CF-899D-5287E1C48B60}" sibTransId="{9F64334A-5073-42F0-87D6-4EA84AB7B141}"/>
    <dgm:cxn modelId="{53B6B07D-2A87-44A8-A0CE-2217ED6D3CBD}" type="presOf" srcId="{E2E94733-775B-4B5F-AE94-E5F92E73827A}" destId="{8DB754CA-1443-443A-B3A5-BAD3D34A415E}" srcOrd="0" destOrd="0" presId="urn:microsoft.com/office/officeart/2005/8/layout/chevron1"/>
    <dgm:cxn modelId="{C26FFB9F-660E-4D14-84AF-D5BFB6F057CF}" srcId="{E2E94733-775B-4B5F-AE94-E5F92E73827A}" destId="{9CAF72A3-D250-4899-A0CF-71F4FA80D03C}" srcOrd="0" destOrd="0" parTransId="{1AC7CECB-37DC-4EA0-AC5B-0B6AB1EC5F38}" sibTransId="{CEF73677-09D0-49C4-A6F9-0FA0BCEE2D67}"/>
    <dgm:cxn modelId="{63A439A5-C6EE-4711-B02D-CAFFFD9A7A34}" type="presOf" srcId="{3FF4F3A3-2E73-4327-B330-D988FC5C9457}" destId="{353E8A03-158A-431F-B8BD-27C8BF1657A8}" srcOrd="0" destOrd="0" presId="urn:microsoft.com/office/officeart/2005/8/layout/chevron1"/>
    <dgm:cxn modelId="{425540C1-454F-463E-BC29-27A6D8808333}" type="presOf" srcId="{93443B3D-CE7C-4DC3-9240-A833777C4287}" destId="{0862E48A-E4E0-4C2D-8F36-F8AD4451E5EF}" srcOrd="0" destOrd="0" presId="urn:microsoft.com/office/officeart/2005/8/layout/chevron1"/>
    <dgm:cxn modelId="{876D97D3-7079-4733-8F54-7C6BF24FB105}" srcId="{3153BDAE-4073-4E07-BC9B-F42B6A7D5510}" destId="{3FF4F3A3-2E73-4327-B330-D988FC5C9457}" srcOrd="3" destOrd="0" parTransId="{43831F08-06D4-4F5C-B780-9A4A5C9B73D6}" sibTransId="{EC87C38D-4756-4D62-84E8-DD28EF672AB3}"/>
    <dgm:cxn modelId="{5C3165E7-CAD2-4C5B-A249-DD2E836DA165}" srcId="{3153BDAE-4073-4E07-BC9B-F42B6A7D5510}" destId="{93443B3D-CE7C-4DC3-9240-A833777C4287}" srcOrd="0" destOrd="0" parTransId="{05B2E0E7-DDA8-4613-B43F-4D50830E6695}" sibTransId="{93287770-FAE3-4BB3-AD7C-AA07BF03E29B}"/>
    <dgm:cxn modelId="{094DECF3-B804-4EAA-8FE2-E197570203D7}" type="presOf" srcId="{3153BDAE-4073-4E07-BC9B-F42B6A7D5510}" destId="{D1713453-82D6-428F-9AFB-DFE31C33262D}" srcOrd="0" destOrd="0" presId="urn:microsoft.com/office/officeart/2005/8/layout/chevron1"/>
    <dgm:cxn modelId="{71AB5C83-9B8A-4647-8E7B-F5C6C1A4135C}" type="presParOf" srcId="{D1713453-82D6-428F-9AFB-DFE31C33262D}" destId="{82C1D9E4-8105-401D-B50F-28B9F2909D90}" srcOrd="0" destOrd="0" presId="urn:microsoft.com/office/officeart/2005/8/layout/chevron1"/>
    <dgm:cxn modelId="{C3CDA269-0814-465F-A3B2-4125C1D4103C}" type="presParOf" srcId="{82C1D9E4-8105-401D-B50F-28B9F2909D90}" destId="{0862E48A-E4E0-4C2D-8F36-F8AD4451E5EF}" srcOrd="0" destOrd="0" presId="urn:microsoft.com/office/officeart/2005/8/layout/chevron1"/>
    <dgm:cxn modelId="{E3EA3843-A2EF-4BE3-8A04-3753F1CD202F}" type="presParOf" srcId="{82C1D9E4-8105-401D-B50F-28B9F2909D90}" destId="{6254AE99-8B18-48D2-AF3D-395656E512CA}" srcOrd="1" destOrd="0" presId="urn:microsoft.com/office/officeart/2005/8/layout/chevron1"/>
    <dgm:cxn modelId="{D8BE7FC9-5C9B-4DBB-BB4F-1AB641FF0784}" type="presParOf" srcId="{D1713453-82D6-428F-9AFB-DFE31C33262D}" destId="{7F2568F7-C181-4B54-AC88-41E602909EDF}" srcOrd="1" destOrd="0" presId="urn:microsoft.com/office/officeart/2005/8/layout/chevron1"/>
    <dgm:cxn modelId="{00C5EFE3-15A6-40F4-AA9D-68A04004914F}" type="presParOf" srcId="{D1713453-82D6-428F-9AFB-DFE31C33262D}" destId="{82DAF37A-391C-49A3-B011-126578B5620B}" srcOrd="2" destOrd="0" presId="urn:microsoft.com/office/officeart/2005/8/layout/chevron1"/>
    <dgm:cxn modelId="{71F56E38-7E86-4668-98A8-9670B8E24FB9}" type="presParOf" srcId="{82DAF37A-391C-49A3-B011-126578B5620B}" destId="{8DB754CA-1443-443A-B3A5-BAD3D34A415E}" srcOrd="0" destOrd="0" presId="urn:microsoft.com/office/officeart/2005/8/layout/chevron1"/>
    <dgm:cxn modelId="{223B8D66-0075-44F9-8F1A-6B6BDA73A229}" type="presParOf" srcId="{82DAF37A-391C-49A3-B011-126578B5620B}" destId="{613D54B6-9C76-4714-B1E1-2D9094772902}" srcOrd="1" destOrd="0" presId="urn:microsoft.com/office/officeart/2005/8/layout/chevron1"/>
    <dgm:cxn modelId="{09AD59F3-C2C0-4410-B170-65AB70EF38DC}" type="presParOf" srcId="{D1713453-82D6-428F-9AFB-DFE31C33262D}" destId="{2A64AAE9-108F-49B6-A347-0B1566D0C668}" srcOrd="3" destOrd="0" presId="urn:microsoft.com/office/officeart/2005/8/layout/chevron1"/>
    <dgm:cxn modelId="{F1E7F6EC-E7CE-4B99-A0DF-043947C684A4}" type="presParOf" srcId="{D1713453-82D6-428F-9AFB-DFE31C33262D}" destId="{FE46571B-971F-42EF-9CF7-4DADB7C26733}" srcOrd="4" destOrd="0" presId="urn:microsoft.com/office/officeart/2005/8/layout/chevron1"/>
    <dgm:cxn modelId="{D2FC6CF8-72CC-4FB6-AD45-1C76F9B691BF}" type="presParOf" srcId="{FE46571B-971F-42EF-9CF7-4DADB7C26733}" destId="{BBFD99D7-5882-46A8-A126-A4D9BB1984BB}" srcOrd="0" destOrd="0" presId="urn:microsoft.com/office/officeart/2005/8/layout/chevron1"/>
    <dgm:cxn modelId="{ED19C7C6-3422-4D0E-8536-5B3EA57450AB}" type="presParOf" srcId="{FE46571B-971F-42EF-9CF7-4DADB7C26733}" destId="{4457DA22-94DD-4C10-924A-2B4E784FF8A5}" srcOrd="1" destOrd="0" presId="urn:microsoft.com/office/officeart/2005/8/layout/chevron1"/>
    <dgm:cxn modelId="{1CDA3F79-99E4-4542-A257-F45CC575244A}" type="presParOf" srcId="{D1713453-82D6-428F-9AFB-DFE31C33262D}" destId="{10623DB0-FC72-441A-AFF8-FF3FC309F74B}" srcOrd="5" destOrd="0" presId="urn:microsoft.com/office/officeart/2005/8/layout/chevron1"/>
    <dgm:cxn modelId="{16E7522F-D166-4B32-9177-05CB34252275}" type="presParOf" srcId="{D1713453-82D6-428F-9AFB-DFE31C33262D}" destId="{08DEE3AD-7AA1-4A0F-AB61-2C422EAF36FE}" srcOrd="6" destOrd="0" presId="urn:microsoft.com/office/officeart/2005/8/layout/chevron1"/>
    <dgm:cxn modelId="{08FC6C1E-80C5-4DF5-8EAA-D5873EB1F7AF}" type="presParOf" srcId="{08DEE3AD-7AA1-4A0F-AB61-2C422EAF36FE}" destId="{353E8A03-158A-431F-B8BD-27C8BF1657A8}" srcOrd="0" destOrd="0" presId="urn:microsoft.com/office/officeart/2005/8/layout/chevron1"/>
    <dgm:cxn modelId="{641CC7CA-C795-4368-AECC-FFCCCF4D5B59}" type="presParOf" srcId="{08DEE3AD-7AA1-4A0F-AB61-2C422EAF36FE}" destId="{C07F68C9-7F94-46E7-901E-9D95FFDD3148}" srcOrd="1" destOrd="0" presId="urn:microsoft.com/office/officeart/2005/8/layout/chevron1"/>
    <dgm:cxn modelId="{997C33F9-C3CF-49D1-9A7C-E6DBEE63800B}" type="presParOf" srcId="{D1713453-82D6-428F-9AFB-DFE31C33262D}" destId="{A6616DD3-3DBC-4DBE-9F71-F8AA4008F9A4}" srcOrd="7" destOrd="0" presId="urn:microsoft.com/office/officeart/2005/8/layout/chevron1"/>
    <dgm:cxn modelId="{B6AE2A90-7E60-47FF-83E2-E56545DF3725}" type="presParOf" srcId="{D1713453-82D6-428F-9AFB-DFE31C33262D}" destId="{E59D1A91-C6D1-4E2B-965B-884FED9A3BD4}" srcOrd="8" destOrd="0" presId="urn:microsoft.com/office/officeart/2005/8/layout/chevron1"/>
    <dgm:cxn modelId="{D7C4F5D3-6780-4262-9299-49052A5F7F5C}" type="presParOf" srcId="{E59D1A91-C6D1-4E2B-965B-884FED9A3BD4}" destId="{DE6B54CB-5C89-43A4-9144-501C112F2AE3}" srcOrd="0" destOrd="0" presId="urn:microsoft.com/office/officeart/2005/8/layout/chevron1"/>
    <dgm:cxn modelId="{4FA16E4B-5B07-41F7-BDA5-D3390F9F71D6}" type="presParOf" srcId="{E59D1A91-C6D1-4E2B-965B-884FED9A3BD4}" destId="{6F792802-F873-4439-B770-DA515424CF5D}"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153BDAE-4073-4E07-BC9B-F42B6A7D551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nl-BE"/>
        </a:p>
      </dgm:t>
    </dgm:pt>
    <dgm:pt modelId="{93443B3D-CE7C-4DC3-9240-A833777C4287}">
      <dgm:prSet phldrT="[Tekst]" custT="1"/>
      <dgm:spPr>
        <a:solidFill>
          <a:schemeClr val="accent1">
            <a:lumMod val="90000"/>
            <a:lumOff val="10000"/>
          </a:schemeClr>
        </a:solidFill>
      </dgm:spPr>
      <dgm:t>
        <a:bodyPr/>
        <a:lstStyle/>
        <a:p>
          <a:r>
            <a:rPr lang="nl-BE" sz="1400" b="0" dirty="0">
              <a:effectLst/>
              <a:latin typeface="Calibri" panose="020F0502020204030204" pitchFamily="34" charset="0"/>
              <a:cs typeface="Calibri" panose="020F0502020204030204" pitchFamily="34" charset="0"/>
            </a:rPr>
            <a:t>Stap 1</a:t>
          </a:r>
        </a:p>
      </dgm:t>
    </dgm:pt>
    <dgm:pt modelId="{05B2E0E7-DDA8-4613-B43F-4D50830E6695}" type="parTrans" cxnId="{5C3165E7-CAD2-4C5B-A249-DD2E836DA165}">
      <dgm:prSet/>
      <dgm:spPr/>
      <dgm:t>
        <a:bodyPr/>
        <a:lstStyle/>
        <a:p>
          <a:endParaRPr lang="nl-BE"/>
        </a:p>
      </dgm:t>
    </dgm:pt>
    <dgm:pt modelId="{93287770-FAE3-4BB3-AD7C-AA07BF03E29B}" type="sibTrans" cxnId="{5C3165E7-CAD2-4C5B-A249-DD2E836DA165}">
      <dgm:prSet/>
      <dgm:spPr/>
      <dgm:t>
        <a:bodyPr/>
        <a:lstStyle/>
        <a:p>
          <a:endParaRPr lang="nl-BE"/>
        </a:p>
      </dgm:t>
    </dgm:pt>
    <dgm:pt modelId="{E2E94733-775B-4B5F-AE94-E5F92E73827A}">
      <dgm:prSet phldrT="[Tekst]" custT="1"/>
      <dgm:spPr>
        <a:solidFill>
          <a:schemeClr val="accent1">
            <a:lumMod val="90000"/>
            <a:lumOff val="10000"/>
          </a:schemeClr>
        </a:solidFill>
      </dgm:spPr>
      <dgm:t>
        <a:bodyPr/>
        <a:lstStyle/>
        <a:p>
          <a:r>
            <a:rPr lang="nl-BE" sz="1400" dirty="0">
              <a:latin typeface="Calibri" panose="020F0502020204030204" pitchFamily="34" charset="0"/>
              <a:cs typeface="Calibri" panose="020F0502020204030204" pitchFamily="34" charset="0"/>
            </a:rPr>
            <a:t>Stap 2</a:t>
          </a:r>
        </a:p>
      </dgm:t>
    </dgm:pt>
    <dgm:pt modelId="{622953F7-1D3A-44C0-AD54-BC8456E3BD14}" type="parTrans" cxnId="{5F22736B-913F-402A-9F0C-9BED46DD16DD}">
      <dgm:prSet/>
      <dgm:spPr/>
      <dgm:t>
        <a:bodyPr/>
        <a:lstStyle/>
        <a:p>
          <a:endParaRPr lang="nl-BE"/>
        </a:p>
      </dgm:t>
    </dgm:pt>
    <dgm:pt modelId="{408C67D5-15D1-4729-B5C8-1F8937EA759D}" type="sibTrans" cxnId="{5F22736B-913F-402A-9F0C-9BED46DD16DD}">
      <dgm:prSet/>
      <dgm:spPr/>
      <dgm:t>
        <a:bodyPr/>
        <a:lstStyle/>
        <a:p>
          <a:endParaRPr lang="nl-BE"/>
        </a:p>
      </dgm:t>
    </dgm:pt>
    <dgm:pt modelId="{9CAF72A3-D250-4899-A0CF-71F4FA80D03C}">
      <dgm:prSet/>
      <dgm:spPr/>
      <dgm:t>
        <a:bodyPr/>
        <a:lstStyle/>
        <a:p>
          <a:endParaRPr lang="nl-BE" dirty="0"/>
        </a:p>
      </dgm:t>
    </dgm:pt>
    <dgm:pt modelId="{1AC7CECB-37DC-4EA0-AC5B-0B6AB1EC5F38}" type="parTrans" cxnId="{C26FFB9F-660E-4D14-84AF-D5BFB6F057CF}">
      <dgm:prSet/>
      <dgm:spPr/>
      <dgm:t>
        <a:bodyPr/>
        <a:lstStyle/>
        <a:p>
          <a:endParaRPr lang="nl-BE"/>
        </a:p>
      </dgm:t>
    </dgm:pt>
    <dgm:pt modelId="{CEF73677-09D0-49C4-A6F9-0FA0BCEE2D67}" type="sibTrans" cxnId="{C26FFB9F-660E-4D14-84AF-D5BFB6F057CF}">
      <dgm:prSet/>
      <dgm:spPr/>
      <dgm:t>
        <a:bodyPr/>
        <a:lstStyle/>
        <a:p>
          <a:endParaRPr lang="nl-BE"/>
        </a:p>
      </dgm:t>
    </dgm:pt>
    <dgm:pt modelId="{036F7BCD-7EA4-4017-AD07-A9260D5AEE3F}">
      <dgm:prSet custT="1"/>
      <dgm:spPr>
        <a:solidFill>
          <a:schemeClr val="accent1">
            <a:lumMod val="90000"/>
            <a:lumOff val="10000"/>
          </a:schemeClr>
        </a:solidFill>
      </dgm:spPr>
      <dgm:t>
        <a:bodyPr/>
        <a:lstStyle/>
        <a:p>
          <a:r>
            <a:rPr lang="nl-BE" sz="1400" dirty="0">
              <a:latin typeface="Calibri" panose="020F0502020204030204" pitchFamily="34" charset="0"/>
              <a:cs typeface="Calibri" panose="020F0502020204030204" pitchFamily="34" charset="0"/>
            </a:rPr>
            <a:t>Stap 3</a:t>
          </a:r>
        </a:p>
      </dgm:t>
    </dgm:pt>
    <dgm:pt modelId="{398BBF0B-9AEF-4993-82CC-C62F45CF9E00}" type="parTrans" cxnId="{5955E00A-E2C0-4208-AF90-429B34CB782D}">
      <dgm:prSet/>
      <dgm:spPr/>
      <dgm:t>
        <a:bodyPr/>
        <a:lstStyle/>
        <a:p>
          <a:endParaRPr lang="nl-BE"/>
        </a:p>
      </dgm:t>
    </dgm:pt>
    <dgm:pt modelId="{B5AB41B4-D6D2-4616-B7FB-66D4C8BD5EEC}" type="sibTrans" cxnId="{5955E00A-E2C0-4208-AF90-429B34CB782D}">
      <dgm:prSet/>
      <dgm:spPr/>
      <dgm:t>
        <a:bodyPr/>
        <a:lstStyle/>
        <a:p>
          <a:endParaRPr lang="nl-BE"/>
        </a:p>
      </dgm:t>
    </dgm:pt>
    <dgm:pt modelId="{3FF4F3A3-2E73-4327-B330-D988FC5C9457}">
      <dgm:prSet custT="1"/>
      <dgm:spPr>
        <a:solidFill>
          <a:schemeClr val="accent1">
            <a:lumMod val="90000"/>
            <a:lumOff val="10000"/>
          </a:schemeClr>
        </a:solidFill>
      </dgm:spPr>
      <dgm:t>
        <a:bodyPr/>
        <a:lstStyle/>
        <a:p>
          <a:r>
            <a:rPr lang="nl-BE" sz="1400" dirty="0">
              <a:latin typeface="Calibri" panose="020F0502020204030204" pitchFamily="34" charset="0"/>
              <a:cs typeface="Calibri" panose="020F0502020204030204" pitchFamily="34" charset="0"/>
            </a:rPr>
            <a:t>Stap 4</a:t>
          </a:r>
        </a:p>
      </dgm:t>
    </dgm:pt>
    <dgm:pt modelId="{43831F08-06D4-4F5C-B780-9A4A5C9B73D6}" type="parTrans" cxnId="{876D97D3-7079-4733-8F54-7C6BF24FB105}">
      <dgm:prSet/>
      <dgm:spPr/>
      <dgm:t>
        <a:bodyPr/>
        <a:lstStyle/>
        <a:p>
          <a:endParaRPr lang="nl-BE"/>
        </a:p>
      </dgm:t>
    </dgm:pt>
    <dgm:pt modelId="{EC87C38D-4756-4D62-84E8-DD28EF672AB3}" type="sibTrans" cxnId="{876D97D3-7079-4733-8F54-7C6BF24FB105}">
      <dgm:prSet/>
      <dgm:spPr/>
      <dgm:t>
        <a:bodyPr/>
        <a:lstStyle/>
        <a:p>
          <a:endParaRPr lang="nl-BE"/>
        </a:p>
      </dgm:t>
    </dgm:pt>
    <dgm:pt modelId="{C2A532C8-F9AD-4967-9844-E091281BE1C5}">
      <dgm:prSet custT="1"/>
      <dgm:spPr>
        <a:solidFill>
          <a:schemeClr val="accent1">
            <a:lumMod val="75000"/>
            <a:lumOff val="25000"/>
          </a:schemeClr>
        </a:solidFill>
      </dgm:spPr>
      <dgm:t>
        <a:bodyPr/>
        <a:lstStyle/>
        <a:p>
          <a:r>
            <a:rPr lang="nl-BE" sz="1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Stap 5. Tweede tegemoetkoming</a:t>
          </a:r>
        </a:p>
      </dgm:t>
    </dgm:pt>
    <dgm:pt modelId="{F8DADDDF-F92A-48CF-899D-5287E1C48B60}" type="parTrans" cxnId="{56A3FB53-69E9-48EF-B4E1-D7AF9C568019}">
      <dgm:prSet/>
      <dgm:spPr/>
      <dgm:t>
        <a:bodyPr/>
        <a:lstStyle/>
        <a:p>
          <a:endParaRPr lang="nl-BE"/>
        </a:p>
      </dgm:t>
    </dgm:pt>
    <dgm:pt modelId="{9F64334A-5073-42F0-87D6-4EA84AB7B141}" type="sibTrans" cxnId="{56A3FB53-69E9-48EF-B4E1-D7AF9C568019}">
      <dgm:prSet/>
      <dgm:spPr/>
      <dgm:t>
        <a:bodyPr/>
        <a:lstStyle/>
        <a:p>
          <a:endParaRPr lang="nl-BE"/>
        </a:p>
      </dgm:t>
    </dgm:pt>
    <dgm:pt modelId="{D1713453-82D6-428F-9AFB-DFE31C33262D}" type="pres">
      <dgm:prSet presAssocID="{3153BDAE-4073-4E07-BC9B-F42B6A7D5510}" presName="Name0" presStyleCnt="0">
        <dgm:presLayoutVars>
          <dgm:dir/>
          <dgm:animLvl val="lvl"/>
          <dgm:resizeHandles val="exact"/>
        </dgm:presLayoutVars>
      </dgm:prSet>
      <dgm:spPr/>
    </dgm:pt>
    <dgm:pt modelId="{82C1D9E4-8105-401D-B50F-28B9F2909D90}" type="pres">
      <dgm:prSet presAssocID="{93443B3D-CE7C-4DC3-9240-A833777C4287}" presName="composite" presStyleCnt="0"/>
      <dgm:spPr/>
    </dgm:pt>
    <dgm:pt modelId="{0862E48A-E4E0-4C2D-8F36-F8AD4451E5EF}" type="pres">
      <dgm:prSet presAssocID="{93443B3D-CE7C-4DC3-9240-A833777C4287}" presName="parTx" presStyleLbl="node1" presStyleIdx="0" presStyleCnt="5" custScaleX="91115" custScaleY="99312" custLinFactNeighborX="-124">
        <dgm:presLayoutVars>
          <dgm:chMax val="0"/>
          <dgm:chPref val="0"/>
          <dgm:bulletEnabled val="1"/>
        </dgm:presLayoutVars>
      </dgm:prSet>
      <dgm:spPr/>
    </dgm:pt>
    <dgm:pt modelId="{6254AE99-8B18-48D2-AF3D-395656E512CA}" type="pres">
      <dgm:prSet presAssocID="{93443B3D-CE7C-4DC3-9240-A833777C4287}" presName="desTx" presStyleLbl="revTx" presStyleIdx="0" presStyleCnt="1">
        <dgm:presLayoutVars>
          <dgm:bulletEnabled val="1"/>
        </dgm:presLayoutVars>
      </dgm:prSet>
      <dgm:spPr/>
    </dgm:pt>
    <dgm:pt modelId="{7F2568F7-C181-4B54-AC88-41E602909EDF}" type="pres">
      <dgm:prSet presAssocID="{93287770-FAE3-4BB3-AD7C-AA07BF03E29B}" presName="space" presStyleCnt="0"/>
      <dgm:spPr/>
    </dgm:pt>
    <dgm:pt modelId="{82DAF37A-391C-49A3-B011-126578B5620B}" type="pres">
      <dgm:prSet presAssocID="{E2E94733-775B-4B5F-AE94-E5F92E73827A}" presName="composite" presStyleCnt="0"/>
      <dgm:spPr/>
    </dgm:pt>
    <dgm:pt modelId="{8DB754CA-1443-443A-B3A5-BAD3D34A415E}" type="pres">
      <dgm:prSet presAssocID="{E2E94733-775B-4B5F-AE94-E5F92E73827A}" presName="parTx" presStyleLbl="node1" presStyleIdx="1" presStyleCnt="5">
        <dgm:presLayoutVars>
          <dgm:chMax val="0"/>
          <dgm:chPref val="0"/>
          <dgm:bulletEnabled val="1"/>
        </dgm:presLayoutVars>
      </dgm:prSet>
      <dgm:spPr/>
    </dgm:pt>
    <dgm:pt modelId="{613D54B6-9C76-4714-B1E1-2D9094772902}" type="pres">
      <dgm:prSet presAssocID="{E2E94733-775B-4B5F-AE94-E5F92E73827A}" presName="desTx" presStyleLbl="revTx" presStyleIdx="0" presStyleCnt="1">
        <dgm:presLayoutVars>
          <dgm:bulletEnabled val="1"/>
        </dgm:presLayoutVars>
      </dgm:prSet>
      <dgm:spPr/>
    </dgm:pt>
    <dgm:pt modelId="{2A64AAE9-108F-49B6-A347-0B1566D0C668}" type="pres">
      <dgm:prSet presAssocID="{408C67D5-15D1-4729-B5C8-1F8937EA759D}" presName="space" presStyleCnt="0"/>
      <dgm:spPr/>
    </dgm:pt>
    <dgm:pt modelId="{FE46571B-971F-42EF-9CF7-4DADB7C26733}" type="pres">
      <dgm:prSet presAssocID="{036F7BCD-7EA4-4017-AD07-A9260D5AEE3F}" presName="composite" presStyleCnt="0"/>
      <dgm:spPr/>
    </dgm:pt>
    <dgm:pt modelId="{BBFD99D7-5882-46A8-A126-A4D9BB1984BB}" type="pres">
      <dgm:prSet presAssocID="{036F7BCD-7EA4-4017-AD07-A9260D5AEE3F}" presName="parTx" presStyleLbl="node1" presStyleIdx="2" presStyleCnt="5">
        <dgm:presLayoutVars>
          <dgm:chMax val="0"/>
          <dgm:chPref val="0"/>
          <dgm:bulletEnabled val="1"/>
        </dgm:presLayoutVars>
      </dgm:prSet>
      <dgm:spPr/>
    </dgm:pt>
    <dgm:pt modelId="{4457DA22-94DD-4C10-924A-2B4E784FF8A5}" type="pres">
      <dgm:prSet presAssocID="{036F7BCD-7EA4-4017-AD07-A9260D5AEE3F}" presName="desTx" presStyleLbl="revTx" presStyleIdx="0" presStyleCnt="1">
        <dgm:presLayoutVars>
          <dgm:bulletEnabled val="1"/>
        </dgm:presLayoutVars>
      </dgm:prSet>
      <dgm:spPr/>
    </dgm:pt>
    <dgm:pt modelId="{10623DB0-FC72-441A-AFF8-FF3FC309F74B}" type="pres">
      <dgm:prSet presAssocID="{B5AB41B4-D6D2-4616-B7FB-66D4C8BD5EEC}" presName="space" presStyleCnt="0"/>
      <dgm:spPr/>
    </dgm:pt>
    <dgm:pt modelId="{08DEE3AD-7AA1-4A0F-AB61-2C422EAF36FE}" type="pres">
      <dgm:prSet presAssocID="{3FF4F3A3-2E73-4327-B330-D988FC5C9457}" presName="composite" presStyleCnt="0"/>
      <dgm:spPr/>
    </dgm:pt>
    <dgm:pt modelId="{353E8A03-158A-431F-B8BD-27C8BF1657A8}" type="pres">
      <dgm:prSet presAssocID="{3FF4F3A3-2E73-4327-B330-D988FC5C9457}" presName="parTx" presStyleLbl="node1" presStyleIdx="3" presStyleCnt="5">
        <dgm:presLayoutVars>
          <dgm:chMax val="0"/>
          <dgm:chPref val="0"/>
          <dgm:bulletEnabled val="1"/>
        </dgm:presLayoutVars>
      </dgm:prSet>
      <dgm:spPr/>
    </dgm:pt>
    <dgm:pt modelId="{C07F68C9-7F94-46E7-901E-9D95FFDD3148}" type="pres">
      <dgm:prSet presAssocID="{3FF4F3A3-2E73-4327-B330-D988FC5C9457}" presName="desTx" presStyleLbl="revTx" presStyleIdx="0" presStyleCnt="1">
        <dgm:presLayoutVars>
          <dgm:bulletEnabled val="1"/>
        </dgm:presLayoutVars>
      </dgm:prSet>
      <dgm:spPr/>
    </dgm:pt>
    <dgm:pt modelId="{A6616DD3-3DBC-4DBE-9F71-F8AA4008F9A4}" type="pres">
      <dgm:prSet presAssocID="{EC87C38D-4756-4D62-84E8-DD28EF672AB3}" presName="space" presStyleCnt="0"/>
      <dgm:spPr/>
    </dgm:pt>
    <dgm:pt modelId="{E59D1A91-C6D1-4E2B-965B-884FED9A3BD4}" type="pres">
      <dgm:prSet presAssocID="{C2A532C8-F9AD-4967-9844-E091281BE1C5}" presName="composite" presStyleCnt="0"/>
      <dgm:spPr/>
    </dgm:pt>
    <dgm:pt modelId="{DE6B54CB-5C89-43A4-9144-501C112F2AE3}" type="pres">
      <dgm:prSet presAssocID="{C2A532C8-F9AD-4967-9844-E091281BE1C5}" presName="parTx" presStyleLbl="node1" presStyleIdx="4" presStyleCnt="5" custScaleX="212353">
        <dgm:presLayoutVars>
          <dgm:chMax val="0"/>
          <dgm:chPref val="0"/>
          <dgm:bulletEnabled val="1"/>
        </dgm:presLayoutVars>
      </dgm:prSet>
      <dgm:spPr/>
    </dgm:pt>
    <dgm:pt modelId="{6F792802-F873-4439-B770-DA515424CF5D}" type="pres">
      <dgm:prSet presAssocID="{C2A532C8-F9AD-4967-9844-E091281BE1C5}" presName="desTx" presStyleLbl="revTx" presStyleIdx="0" presStyleCnt="1">
        <dgm:presLayoutVars>
          <dgm:bulletEnabled val="1"/>
        </dgm:presLayoutVars>
      </dgm:prSet>
      <dgm:spPr/>
    </dgm:pt>
  </dgm:ptLst>
  <dgm:cxnLst>
    <dgm:cxn modelId="{5955E00A-E2C0-4208-AF90-429B34CB782D}" srcId="{3153BDAE-4073-4E07-BC9B-F42B6A7D5510}" destId="{036F7BCD-7EA4-4017-AD07-A9260D5AEE3F}" srcOrd="2" destOrd="0" parTransId="{398BBF0B-9AEF-4993-82CC-C62F45CF9E00}" sibTransId="{B5AB41B4-D6D2-4616-B7FB-66D4C8BD5EEC}"/>
    <dgm:cxn modelId="{C5481A2D-C6F0-4BF2-86E8-CDBDA2F790BE}" type="presOf" srcId="{C2A532C8-F9AD-4967-9844-E091281BE1C5}" destId="{DE6B54CB-5C89-43A4-9144-501C112F2AE3}" srcOrd="0" destOrd="0" presId="urn:microsoft.com/office/officeart/2005/8/layout/chevron1"/>
    <dgm:cxn modelId="{DB36F232-357B-4022-B04A-41F68793BF41}" type="presOf" srcId="{9CAF72A3-D250-4899-A0CF-71F4FA80D03C}" destId="{613D54B6-9C76-4714-B1E1-2D9094772902}" srcOrd="0" destOrd="0" presId="urn:microsoft.com/office/officeart/2005/8/layout/chevron1"/>
    <dgm:cxn modelId="{5F22736B-913F-402A-9F0C-9BED46DD16DD}" srcId="{3153BDAE-4073-4E07-BC9B-F42B6A7D5510}" destId="{E2E94733-775B-4B5F-AE94-E5F92E73827A}" srcOrd="1" destOrd="0" parTransId="{622953F7-1D3A-44C0-AD54-BC8456E3BD14}" sibTransId="{408C67D5-15D1-4729-B5C8-1F8937EA759D}"/>
    <dgm:cxn modelId="{92229F71-F4EA-4B9F-941C-5274C9F675A5}" type="presOf" srcId="{036F7BCD-7EA4-4017-AD07-A9260D5AEE3F}" destId="{BBFD99D7-5882-46A8-A126-A4D9BB1984BB}" srcOrd="0" destOrd="0" presId="urn:microsoft.com/office/officeart/2005/8/layout/chevron1"/>
    <dgm:cxn modelId="{56A3FB53-69E9-48EF-B4E1-D7AF9C568019}" srcId="{3153BDAE-4073-4E07-BC9B-F42B6A7D5510}" destId="{C2A532C8-F9AD-4967-9844-E091281BE1C5}" srcOrd="4" destOrd="0" parTransId="{F8DADDDF-F92A-48CF-899D-5287E1C48B60}" sibTransId="{9F64334A-5073-42F0-87D6-4EA84AB7B141}"/>
    <dgm:cxn modelId="{53B6B07D-2A87-44A8-A0CE-2217ED6D3CBD}" type="presOf" srcId="{E2E94733-775B-4B5F-AE94-E5F92E73827A}" destId="{8DB754CA-1443-443A-B3A5-BAD3D34A415E}" srcOrd="0" destOrd="0" presId="urn:microsoft.com/office/officeart/2005/8/layout/chevron1"/>
    <dgm:cxn modelId="{C26FFB9F-660E-4D14-84AF-D5BFB6F057CF}" srcId="{E2E94733-775B-4B5F-AE94-E5F92E73827A}" destId="{9CAF72A3-D250-4899-A0CF-71F4FA80D03C}" srcOrd="0" destOrd="0" parTransId="{1AC7CECB-37DC-4EA0-AC5B-0B6AB1EC5F38}" sibTransId="{CEF73677-09D0-49C4-A6F9-0FA0BCEE2D67}"/>
    <dgm:cxn modelId="{63A439A5-C6EE-4711-B02D-CAFFFD9A7A34}" type="presOf" srcId="{3FF4F3A3-2E73-4327-B330-D988FC5C9457}" destId="{353E8A03-158A-431F-B8BD-27C8BF1657A8}" srcOrd="0" destOrd="0" presId="urn:microsoft.com/office/officeart/2005/8/layout/chevron1"/>
    <dgm:cxn modelId="{425540C1-454F-463E-BC29-27A6D8808333}" type="presOf" srcId="{93443B3D-CE7C-4DC3-9240-A833777C4287}" destId="{0862E48A-E4E0-4C2D-8F36-F8AD4451E5EF}" srcOrd="0" destOrd="0" presId="urn:microsoft.com/office/officeart/2005/8/layout/chevron1"/>
    <dgm:cxn modelId="{876D97D3-7079-4733-8F54-7C6BF24FB105}" srcId="{3153BDAE-4073-4E07-BC9B-F42B6A7D5510}" destId="{3FF4F3A3-2E73-4327-B330-D988FC5C9457}" srcOrd="3" destOrd="0" parTransId="{43831F08-06D4-4F5C-B780-9A4A5C9B73D6}" sibTransId="{EC87C38D-4756-4D62-84E8-DD28EF672AB3}"/>
    <dgm:cxn modelId="{5C3165E7-CAD2-4C5B-A249-DD2E836DA165}" srcId="{3153BDAE-4073-4E07-BC9B-F42B6A7D5510}" destId="{93443B3D-CE7C-4DC3-9240-A833777C4287}" srcOrd="0" destOrd="0" parTransId="{05B2E0E7-DDA8-4613-B43F-4D50830E6695}" sibTransId="{93287770-FAE3-4BB3-AD7C-AA07BF03E29B}"/>
    <dgm:cxn modelId="{094DECF3-B804-4EAA-8FE2-E197570203D7}" type="presOf" srcId="{3153BDAE-4073-4E07-BC9B-F42B6A7D5510}" destId="{D1713453-82D6-428F-9AFB-DFE31C33262D}" srcOrd="0" destOrd="0" presId="urn:microsoft.com/office/officeart/2005/8/layout/chevron1"/>
    <dgm:cxn modelId="{71AB5C83-9B8A-4647-8E7B-F5C6C1A4135C}" type="presParOf" srcId="{D1713453-82D6-428F-9AFB-DFE31C33262D}" destId="{82C1D9E4-8105-401D-B50F-28B9F2909D90}" srcOrd="0" destOrd="0" presId="urn:microsoft.com/office/officeart/2005/8/layout/chevron1"/>
    <dgm:cxn modelId="{C3CDA269-0814-465F-A3B2-4125C1D4103C}" type="presParOf" srcId="{82C1D9E4-8105-401D-B50F-28B9F2909D90}" destId="{0862E48A-E4E0-4C2D-8F36-F8AD4451E5EF}" srcOrd="0" destOrd="0" presId="urn:microsoft.com/office/officeart/2005/8/layout/chevron1"/>
    <dgm:cxn modelId="{E3EA3843-A2EF-4BE3-8A04-3753F1CD202F}" type="presParOf" srcId="{82C1D9E4-8105-401D-B50F-28B9F2909D90}" destId="{6254AE99-8B18-48D2-AF3D-395656E512CA}" srcOrd="1" destOrd="0" presId="urn:microsoft.com/office/officeart/2005/8/layout/chevron1"/>
    <dgm:cxn modelId="{D8BE7FC9-5C9B-4DBB-BB4F-1AB641FF0784}" type="presParOf" srcId="{D1713453-82D6-428F-9AFB-DFE31C33262D}" destId="{7F2568F7-C181-4B54-AC88-41E602909EDF}" srcOrd="1" destOrd="0" presId="urn:microsoft.com/office/officeart/2005/8/layout/chevron1"/>
    <dgm:cxn modelId="{00C5EFE3-15A6-40F4-AA9D-68A04004914F}" type="presParOf" srcId="{D1713453-82D6-428F-9AFB-DFE31C33262D}" destId="{82DAF37A-391C-49A3-B011-126578B5620B}" srcOrd="2" destOrd="0" presId="urn:microsoft.com/office/officeart/2005/8/layout/chevron1"/>
    <dgm:cxn modelId="{71F56E38-7E86-4668-98A8-9670B8E24FB9}" type="presParOf" srcId="{82DAF37A-391C-49A3-B011-126578B5620B}" destId="{8DB754CA-1443-443A-B3A5-BAD3D34A415E}" srcOrd="0" destOrd="0" presId="urn:microsoft.com/office/officeart/2005/8/layout/chevron1"/>
    <dgm:cxn modelId="{223B8D66-0075-44F9-8F1A-6B6BDA73A229}" type="presParOf" srcId="{82DAF37A-391C-49A3-B011-126578B5620B}" destId="{613D54B6-9C76-4714-B1E1-2D9094772902}" srcOrd="1" destOrd="0" presId="urn:microsoft.com/office/officeart/2005/8/layout/chevron1"/>
    <dgm:cxn modelId="{09AD59F3-C2C0-4410-B170-65AB70EF38DC}" type="presParOf" srcId="{D1713453-82D6-428F-9AFB-DFE31C33262D}" destId="{2A64AAE9-108F-49B6-A347-0B1566D0C668}" srcOrd="3" destOrd="0" presId="urn:microsoft.com/office/officeart/2005/8/layout/chevron1"/>
    <dgm:cxn modelId="{F1E7F6EC-E7CE-4B99-A0DF-043947C684A4}" type="presParOf" srcId="{D1713453-82D6-428F-9AFB-DFE31C33262D}" destId="{FE46571B-971F-42EF-9CF7-4DADB7C26733}" srcOrd="4" destOrd="0" presId="urn:microsoft.com/office/officeart/2005/8/layout/chevron1"/>
    <dgm:cxn modelId="{D2FC6CF8-72CC-4FB6-AD45-1C76F9B691BF}" type="presParOf" srcId="{FE46571B-971F-42EF-9CF7-4DADB7C26733}" destId="{BBFD99D7-5882-46A8-A126-A4D9BB1984BB}" srcOrd="0" destOrd="0" presId="urn:microsoft.com/office/officeart/2005/8/layout/chevron1"/>
    <dgm:cxn modelId="{ED19C7C6-3422-4D0E-8536-5B3EA57450AB}" type="presParOf" srcId="{FE46571B-971F-42EF-9CF7-4DADB7C26733}" destId="{4457DA22-94DD-4C10-924A-2B4E784FF8A5}" srcOrd="1" destOrd="0" presId="urn:microsoft.com/office/officeart/2005/8/layout/chevron1"/>
    <dgm:cxn modelId="{1CDA3F79-99E4-4542-A257-F45CC575244A}" type="presParOf" srcId="{D1713453-82D6-428F-9AFB-DFE31C33262D}" destId="{10623DB0-FC72-441A-AFF8-FF3FC309F74B}" srcOrd="5" destOrd="0" presId="urn:microsoft.com/office/officeart/2005/8/layout/chevron1"/>
    <dgm:cxn modelId="{16E7522F-D166-4B32-9177-05CB34252275}" type="presParOf" srcId="{D1713453-82D6-428F-9AFB-DFE31C33262D}" destId="{08DEE3AD-7AA1-4A0F-AB61-2C422EAF36FE}" srcOrd="6" destOrd="0" presId="urn:microsoft.com/office/officeart/2005/8/layout/chevron1"/>
    <dgm:cxn modelId="{08FC6C1E-80C5-4DF5-8EAA-D5873EB1F7AF}" type="presParOf" srcId="{08DEE3AD-7AA1-4A0F-AB61-2C422EAF36FE}" destId="{353E8A03-158A-431F-B8BD-27C8BF1657A8}" srcOrd="0" destOrd="0" presId="urn:microsoft.com/office/officeart/2005/8/layout/chevron1"/>
    <dgm:cxn modelId="{641CC7CA-C795-4368-AECC-FFCCCF4D5B59}" type="presParOf" srcId="{08DEE3AD-7AA1-4A0F-AB61-2C422EAF36FE}" destId="{C07F68C9-7F94-46E7-901E-9D95FFDD3148}" srcOrd="1" destOrd="0" presId="urn:microsoft.com/office/officeart/2005/8/layout/chevron1"/>
    <dgm:cxn modelId="{997C33F9-C3CF-49D1-9A7C-E6DBEE63800B}" type="presParOf" srcId="{D1713453-82D6-428F-9AFB-DFE31C33262D}" destId="{A6616DD3-3DBC-4DBE-9F71-F8AA4008F9A4}" srcOrd="7" destOrd="0" presId="urn:microsoft.com/office/officeart/2005/8/layout/chevron1"/>
    <dgm:cxn modelId="{B6AE2A90-7E60-47FF-83E2-E56545DF3725}" type="presParOf" srcId="{D1713453-82D6-428F-9AFB-DFE31C33262D}" destId="{E59D1A91-C6D1-4E2B-965B-884FED9A3BD4}" srcOrd="8" destOrd="0" presId="urn:microsoft.com/office/officeart/2005/8/layout/chevron1"/>
    <dgm:cxn modelId="{D7C4F5D3-6780-4262-9299-49052A5F7F5C}" type="presParOf" srcId="{E59D1A91-C6D1-4E2B-965B-884FED9A3BD4}" destId="{DE6B54CB-5C89-43A4-9144-501C112F2AE3}" srcOrd="0" destOrd="0" presId="urn:microsoft.com/office/officeart/2005/8/layout/chevron1"/>
    <dgm:cxn modelId="{4FA16E4B-5B07-41F7-BDA5-D3390F9F71D6}" type="presParOf" srcId="{E59D1A91-C6D1-4E2B-965B-884FED9A3BD4}" destId="{6F792802-F873-4439-B770-DA515424CF5D}"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3BB56C-C91C-4D3E-BCC1-AC1DB06F51ED}">
      <dsp:nvSpPr>
        <dsp:cNvPr id="0" name=""/>
        <dsp:cNvSpPr/>
      </dsp:nvSpPr>
      <dsp:spPr>
        <a:xfrm>
          <a:off x="142" y="1208381"/>
          <a:ext cx="5371842" cy="686212"/>
        </a:xfrm>
        <a:prstGeom prst="chevron">
          <a:avLst/>
        </a:prstGeom>
        <a:solidFill>
          <a:schemeClr val="accent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nl-BE" sz="18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Stap 1. Kennisname en beslissing</a:t>
          </a:r>
        </a:p>
      </dsp:txBody>
      <dsp:txXfrm>
        <a:off x="343248" y="1208381"/>
        <a:ext cx="4685630" cy="686212"/>
      </dsp:txXfrm>
    </dsp:sp>
    <dsp:sp modelId="{0862E48A-E4E0-4C2D-8F36-F8AD4451E5EF}">
      <dsp:nvSpPr>
        <dsp:cNvPr id="0" name=""/>
        <dsp:cNvSpPr/>
      </dsp:nvSpPr>
      <dsp:spPr>
        <a:xfrm>
          <a:off x="5155984" y="1208381"/>
          <a:ext cx="1715531" cy="686212"/>
        </a:xfrm>
        <a:prstGeom prst="chevron">
          <a:avLst/>
        </a:prstGeom>
        <a:solidFill>
          <a:schemeClr val="accent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lang="nl-BE" sz="2700" kern="1200" dirty="0">
              <a:latin typeface="Calibri" panose="020F0502020204030204" pitchFamily="34" charset="0"/>
              <a:cs typeface="Calibri" panose="020F0502020204030204" pitchFamily="34" charset="0"/>
            </a:rPr>
            <a:t>Stap 2</a:t>
          </a:r>
        </a:p>
      </dsp:txBody>
      <dsp:txXfrm>
        <a:off x="5499090" y="1208381"/>
        <a:ext cx="1029319" cy="686212"/>
      </dsp:txXfrm>
    </dsp:sp>
    <dsp:sp modelId="{8DB754CA-1443-443A-B3A5-BAD3D34A415E}">
      <dsp:nvSpPr>
        <dsp:cNvPr id="0" name=""/>
        <dsp:cNvSpPr/>
      </dsp:nvSpPr>
      <dsp:spPr>
        <a:xfrm>
          <a:off x="6655515" y="1208381"/>
          <a:ext cx="1715531" cy="686212"/>
        </a:xfrm>
        <a:prstGeom prst="chevron">
          <a:avLst/>
        </a:prstGeom>
        <a:solidFill>
          <a:schemeClr val="accent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lang="nl-BE" sz="2700" kern="1200" dirty="0">
              <a:latin typeface="Calibri" panose="020F0502020204030204" pitchFamily="34" charset="0"/>
              <a:cs typeface="Calibri" panose="020F0502020204030204" pitchFamily="34" charset="0"/>
            </a:rPr>
            <a:t>Stap 3</a:t>
          </a:r>
        </a:p>
      </dsp:txBody>
      <dsp:txXfrm>
        <a:off x="6998621" y="1208381"/>
        <a:ext cx="1029319" cy="686212"/>
      </dsp:txXfrm>
    </dsp:sp>
    <dsp:sp modelId="{613D54B6-9C76-4714-B1E1-2D9094772902}">
      <dsp:nvSpPr>
        <dsp:cNvPr id="0" name=""/>
        <dsp:cNvSpPr/>
      </dsp:nvSpPr>
      <dsp:spPr>
        <a:xfrm>
          <a:off x="6655515" y="1980369"/>
          <a:ext cx="1372424" cy="48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200150">
            <a:lnSpc>
              <a:spcPct val="90000"/>
            </a:lnSpc>
            <a:spcBef>
              <a:spcPct val="0"/>
            </a:spcBef>
            <a:spcAft>
              <a:spcPct val="15000"/>
            </a:spcAft>
            <a:buChar char="•"/>
          </a:pPr>
          <a:endParaRPr lang="nl-BE" sz="2700" kern="1200" dirty="0">
            <a:latin typeface="Calibri" panose="020F0502020204030204" pitchFamily="34" charset="0"/>
            <a:cs typeface="Calibri" panose="020F0502020204030204" pitchFamily="34" charset="0"/>
          </a:endParaRPr>
        </a:p>
      </dsp:txBody>
      <dsp:txXfrm>
        <a:off x="6655515" y="1980369"/>
        <a:ext cx="1372424" cy="486000"/>
      </dsp:txXfrm>
    </dsp:sp>
    <dsp:sp modelId="{BBFD99D7-5882-46A8-A126-A4D9BB1984BB}">
      <dsp:nvSpPr>
        <dsp:cNvPr id="0" name=""/>
        <dsp:cNvSpPr/>
      </dsp:nvSpPr>
      <dsp:spPr>
        <a:xfrm>
          <a:off x="8155046" y="1208381"/>
          <a:ext cx="1715531" cy="686212"/>
        </a:xfrm>
        <a:prstGeom prst="chevron">
          <a:avLst/>
        </a:prstGeom>
        <a:solidFill>
          <a:schemeClr val="accent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lang="nl-BE" sz="2700" kern="1200" dirty="0">
              <a:latin typeface="Calibri" panose="020F0502020204030204" pitchFamily="34" charset="0"/>
              <a:cs typeface="Calibri" panose="020F0502020204030204" pitchFamily="34" charset="0"/>
            </a:rPr>
            <a:t>Stap 4</a:t>
          </a:r>
        </a:p>
      </dsp:txBody>
      <dsp:txXfrm>
        <a:off x="8498152" y="1208381"/>
        <a:ext cx="1029319" cy="686212"/>
      </dsp:txXfrm>
    </dsp:sp>
    <dsp:sp modelId="{353E8A03-158A-431F-B8BD-27C8BF1657A8}">
      <dsp:nvSpPr>
        <dsp:cNvPr id="0" name=""/>
        <dsp:cNvSpPr/>
      </dsp:nvSpPr>
      <dsp:spPr>
        <a:xfrm>
          <a:off x="9654577" y="1208381"/>
          <a:ext cx="1715531" cy="686212"/>
        </a:xfrm>
        <a:prstGeom prst="chevron">
          <a:avLst/>
        </a:prstGeom>
        <a:solidFill>
          <a:schemeClr val="accent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lang="nl-BE" sz="2700" kern="1200" dirty="0">
              <a:latin typeface="Calibri" panose="020F0502020204030204" pitchFamily="34" charset="0"/>
              <a:cs typeface="Calibri" panose="020F0502020204030204" pitchFamily="34" charset="0"/>
            </a:rPr>
            <a:t>Stap 5</a:t>
          </a:r>
        </a:p>
      </dsp:txBody>
      <dsp:txXfrm>
        <a:off x="9997683" y="1208381"/>
        <a:ext cx="1029319" cy="6862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3BB56C-C91C-4D3E-BCC1-AC1DB06F51ED}">
      <dsp:nvSpPr>
        <dsp:cNvPr id="0" name=""/>
        <dsp:cNvSpPr/>
      </dsp:nvSpPr>
      <dsp:spPr>
        <a:xfrm>
          <a:off x="4845" y="64"/>
          <a:ext cx="1835014" cy="687322"/>
        </a:xfrm>
        <a:prstGeom prst="chevron">
          <a:avLst/>
        </a:prstGeom>
        <a:solidFill>
          <a:schemeClr val="accent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nl-BE" sz="1400" kern="1200" dirty="0">
              <a:latin typeface="Calibri" panose="020F0502020204030204" pitchFamily="34" charset="0"/>
              <a:cs typeface="Calibri" panose="020F0502020204030204" pitchFamily="34" charset="0"/>
            </a:rPr>
            <a:t>Stap 1</a:t>
          </a:r>
        </a:p>
      </dsp:txBody>
      <dsp:txXfrm>
        <a:off x="348506" y="64"/>
        <a:ext cx="1147692" cy="687322"/>
      </dsp:txXfrm>
    </dsp:sp>
    <dsp:sp modelId="{8DB754CA-1443-443A-B3A5-BAD3D34A415E}">
      <dsp:nvSpPr>
        <dsp:cNvPr id="0" name=""/>
        <dsp:cNvSpPr/>
      </dsp:nvSpPr>
      <dsp:spPr>
        <a:xfrm>
          <a:off x="1623859" y="64"/>
          <a:ext cx="5267332" cy="687322"/>
        </a:xfrm>
        <a:prstGeom prst="chevron">
          <a:avLst/>
        </a:prstGeom>
        <a:solidFill>
          <a:schemeClr val="accent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nl-BE" sz="18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Stap 2. Begeleidingsovereenkomst</a:t>
          </a:r>
        </a:p>
      </dsp:txBody>
      <dsp:txXfrm>
        <a:off x="1967520" y="64"/>
        <a:ext cx="4580010" cy="687322"/>
      </dsp:txXfrm>
    </dsp:sp>
    <dsp:sp modelId="{613D54B6-9C76-4714-B1E1-2D9094772902}">
      <dsp:nvSpPr>
        <dsp:cNvPr id="0" name=""/>
        <dsp:cNvSpPr/>
      </dsp:nvSpPr>
      <dsp:spPr>
        <a:xfrm>
          <a:off x="3398372" y="773302"/>
          <a:ext cx="1374645" cy="66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85750" lvl="1" indent="-285750" algn="l" defTabSz="1644650">
            <a:lnSpc>
              <a:spcPct val="90000"/>
            </a:lnSpc>
            <a:spcBef>
              <a:spcPct val="0"/>
            </a:spcBef>
            <a:spcAft>
              <a:spcPct val="15000"/>
            </a:spcAft>
            <a:buChar char="•"/>
          </a:pPr>
          <a:endParaRPr lang="nl-BE" sz="3700" kern="1200" dirty="0"/>
        </a:p>
      </dsp:txBody>
      <dsp:txXfrm>
        <a:off x="3398372" y="773302"/>
        <a:ext cx="1374645" cy="666000"/>
      </dsp:txXfrm>
    </dsp:sp>
    <dsp:sp modelId="{BBFD99D7-5882-46A8-A126-A4D9BB1984BB}">
      <dsp:nvSpPr>
        <dsp:cNvPr id="0" name=""/>
        <dsp:cNvSpPr/>
      </dsp:nvSpPr>
      <dsp:spPr>
        <a:xfrm>
          <a:off x="6675192" y="64"/>
          <a:ext cx="1781454" cy="687322"/>
        </a:xfrm>
        <a:prstGeom prst="chevron">
          <a:avLst/>
        </a:prstGeom>
        <a:solidFill>
          <a:schemeClr val="accent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nl-BE" sz="1400" kern="1200" dirty="0">
              <a:latin typeface="Calibri" panose="020F0502020204030204" pitchFamily="34" charset="0"/>
              <a:cs typeface="Calibri" panose="020F0502020204030204" pitchFamily="34" charset="0"/>
            </a:rPr>
            <a:t>Stap 3</a:t>
          </a:r>
        </a:p>
      </dsp:txBody>
      <dsp:txXfrm>
        <a:off x="7018853" y="64"/>
        <a:ext cx="1094132" cy="687322"/>
      </dsp:txXfrm>
    </dsp:sp>
    <dsp:sp modelId="{353E8A03-158A-431F-B8BD-27C8BF1657A8}">
      <dsp:nvSpPr>
        <dsp:cNvPr id="0" name=""/>
        <dsp:cNvSpPr/>
      </dsp:nvSpPr>
      <dsp:spPr>
        <a:xfrm>
          <a:off x="8283330" y="64"/>
          <a:ext cx="1632941" cy="687322"/>
        </a:xfrm>
        <a:prstGeom prst="chevron">
          <a:avLst/>
        </a:prstGeom>
        <a:solidFill>
          <a:schemeClr val="accent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nl-BE" sz="1400" kern="1200" dirty="0">
              <a:latin typeface="Calibri" panose="020F0502020204030204" pitchFamily="34" charset="0"/>
              <a:cs typeface="Calibri" panose="020F0502020204030204" pitchFamily="34" charset="0"/>
            </a:rPr>
            <a:t>Stap 4</a:t>
          </a:r>
        </a:p>
      </dsp:txBody>
      <dsp:txXfrm>
        <a:off x="8626991" y="64"/>
        <a:ext cx="945619" cy="687322"/>
      </dsp:txXfrm>
    </dsp:sp>
    <dsp:sp modelId="{DE6B54CB-5C89-43A4-9144-501C112F2AE3}">
      <dsp:nvSpPr>
        <dsp:cNvPr id="0" name=""/>
        <dsp:cNvSpPr/>
      </dsp:nvSpPr>
      <dsp:spPr>
        <a:xfrm>
          <a:off x="9753444" y="64"/>
          <a:ext cx="1611960" cy="687322"/>
        </a:xfrm>
        <a:prstGeom prst="chevron">
          <a:avLst/>
        </a:prstGeom>
        <a:solidFill>
          <a:schemeClr val="accent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nl-BE" sz="1400" kern="1200" dirty="0">
              <a:latin typeface="Calibri" panose="020F0502020204030204" pitchFamily="34" charset="0"/>
              <a:cs typeface="Calibri" panose="020F0502020204030204" pitchFamily="34" charset="0"/>
            </a:rPr>
            <a:t>Stap 5</a:t>
          </a:r>
        </a:p>
      </dsp:txBody>
      <dsp:txXfrm>
        <a:off x="10097105" y="64"/>
        <a:ext cx="924638" cy="6873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3BB56C-C91C-4D3E-BCC1-AC1DB06F51ED}">
      <dsp:nvSpPr>
        <dsp:cNvPr id="0" name=""/>
        <dsp:cNvSpPr/>
      </dsp:nvSpPr>
      <dsp:spPr>
        <a:xfrm>
          <a:off x="352" y="2306"/>
          <a:ext cx="1832049" cy="686212"/>
        </a:xfrm>
        <a:prstGeom prst="chevron">
          <a:avLst/>
        </a:prstGeom>
        <a:solidFill>
          <a:schemeClr val="accent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nl-BE" sz="1400" kern="1200" dirty="0">
              <a:latin typeface="Calibri" panose="020F0502020204030204" pitchFamily="34" charset="0"/>
              <a:cs typeface="Calibri" panose="020F0502020204030204" pitchFamily="34" charset="0"/>
            </a:rPr>
            <a:t>Stap 1</a:t>
          </a:r>
        </a:p>
      </dsp:txBody>
      <dsp:txXfrm>
        <a:off x="343458" y="2306"/>
        <a:ext cx="1145837" cy="686212"/>
      </dsp:txXfrm>
    </dsp:sp>
    <dsp:sp modelId="{8DB754CA-1443-443A-B3A5-BAD3D34A415E}">
      <dsp:nvSpPr>
        <dsp:cNvPr id="0" name=""/>
        <dsp:cNvSpPr/>
      </dsp:nvSpPr>
      <dsp:spPr>
        <a:xfrm>
          <a:off x="1616402" y="2263"/>
          <a:ext cx="5287558" cy="686383"/>
        </a:xfrm>
        <a:prstGeom prst="chevron">
          <a:avLst/>
        </a:prstGeom>
        <a:solidFill>
          <a:schemeClr val="accent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nl-BE" sz="18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Stap 2. Begeleidingsovereenkomst</a:t>
          </a:r>
        </a:p>
      </dsp:txBody>
      <dsp:txXfrm>
        <a:off x="1959594" y="2263"/>
        <a:ext cx="4601175" cy="686383"/>
      </dsp:txXfrm>
    </dsp:sp>
    <dsp:sp modelId="{613D54B6-9C76-4714-B1E1-2D9094772902}">
      <dsp:nvSpPr>
        <dsp:cNvPr id="0" name=""/>
        <dsp:cNvSpPr/>
      </dsp:nvSpPr>
      <dsp:spPr>
        <a:xfrm>
          <a:off x="3402415" y="774338"/>
          <a:ext cx="1372424" cy="48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200150">
            <a:lnSpc>
              <a:spcPct val="90000"/>
            </a:lnSpc>
            <a:spcBef>
              <a:spcPct val="0"/>
            </a:spcBef>
            <a:spcAft>
              <a:spcPct val="15000"/>
            </a:spcAft>
            <a:buChar char="•"/>
          </a:pPr>
          <a:endParaRPr lang="nl-BE" sz="2700" kern="1200" dirty="0"/>
        </a:p>
      </dsp:txBody>
      <dsp:txXfrm>
        <a:off x="3402415" y="774338"/>
        <a:ext cx="1372424" cy="486000"/>
      </dsp:txXfrm>
    </dsp:sp>
    <dsp:sp modelId="{BBFD99D7-5882-46A8-A126-A4D9BB1984BB}">
      <dsp:nvSpPr>
        <dsp:cNvPr id="0" name=""/>
        <dsp:cNvSpPr/>
      </dsp:nvSpPr>
      <dsp:spPr>
        <a:xfrm>
          <a:off x="6687960" y="2306"/>
          <a:ext cx="1778576" cy="686212"/>
        </a:xfrm>
        <a:prstGeom prst="chevron">
          <a:avLst/>
        </a:prstGeom>
        <a:solidFill>
          <a:schemeClr val="accent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nl-BE" sz="1400" kern="1200" dirty="0">
              <a:latin typeface="Calibri" panose="020F0502020204030204" pitchFamily="34" charset="0"/>
              <a:cs typeface="Calibri" panose="020F0502020204030204" pitchFamily="34" charset="0"/>
            </a:rPr>
            <a:t>Stap 3</a:t>
          </a:r>
        </a:p>
      </dsp:txBody>
      <dsp:txXfrm>
        <a:off x="7031066" y="2306"/>
        <a:ext cx="1092364" cy="686212"/>
      </dsp:txXfrm>
    </dsp:sp>
    <dsp:sp modelId="{353E8A03-158A-431F-B8BD-27C8BF1657A8}">
      <dsp:nvSpPr>
        <dsp:cNvPr id="0" name=""/>
        <dsp:cNvSpPr/>
      </dsp:nvSpPr>
      <dsp:spPr>
        <a:xfrm>
          <a:off x="8293151" y="2306"/>
          <a:ext cx="1630303" cy="686212"/>
        </a:xfrm>
        <a:prstGeom prst="chevron">
          <a:avLst/>
        </a:prstGeom>
        <a:solidFill>
          <a:schemeClr val="accent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nl-BE" sz="1400" kern="1200" dirty="0">
              <a:latin typeface="Calibri" panose="020F0502020204030204" pitchFamily="34" charset="0"/>
              <a:cs typeface="Calibri" panose="020F0502020204030204" pitchFamily="34" charset="0"/>
            </a:rPr>
            <a:t>Stap 4</a:t>
          </a:r>
        </a:p>
      </dsp:txBody>
      <dsp:txXfrm>
        <a:off x="8636257" y="2306"/>
        <a:ext cx="944091" cy="686212"/>
      </dsp:txXfrm>
    </dsp:sp>
    <dsp:sp modelId="{DE6B54CB-5C89-43A4-9144-501C112F2AE3}">
      <dsp:nvSpPr>
        <dsp:cNvPr id="0" name=""/>
        <dsp:cNvSpPr/>
      </dsp:nvSpPr>
      <dsp:spPr>
        <a:xfrm>
          <a:off x="9760541" y="2306"/>
          <a:ext cx="1609356" cy="686212"/>
        </a:xfrm>
        <a:prstGeom prst="chevron">
          <a:avLst/>
        </a:prstGeom>
        <a:solidFill>
          <a:schemeClr val="accent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nl-BE" sz="1400" kern="1200" dirty="0">
              <a:latin typeface="Calibri" panose="020F0502020204030204" pitchFamily="34" charset="0"/>
              <a:cs typeface="Calibri" panose="020F0502020204030204" pitchFamily="34" charset="0"/>
            </a:rPr>
            <a:t>Stap 5</a:t>
          </a:r>
        </a:p>
      </dsp:txBody>
      <dsp:txXfrm>
        <a:off x="10103647" y="2306"/>
        <a:ext cx="923144" cy="6862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3BB56C-C91C-4D3E-BCC1-AC1DB06F51ED}">
      <dsp:nvSpPr>
        <dsp:cNvPr id="0" name=""/>
        <dsp:cNvSpPr/>
      </dsp:nvSpPr>
      <dsp:spPr>
        <a:xfrm>
          <a:off x="9236" y="60645"/>
          <a:ext cx="1802405" cy="675108"/>
        </a:xfrm>
        <a:prstGeom prst="chevron">
          <a:avLst/>
        </a:prstGeom>
        <a:solidFill>
          <a:schemeClr val="accent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nl-BE" sz="1400" kern="1200" dirty="0">
              <a:latin typeface="Calibri" panose="020F0502020204030204" pitchFamily="34" charset="0"/>
              <a:cs typeface="Calibri" panose="020F0502020204030204" pitchFamily="34" charset="0"/>
            </a:rPr>
            <a:t>Stap 1</a:t>
          </a:r>
        </a:p>
      </dsp:txBody>
      <dsp:txXfrm>
        <a:off x="346790" y="60645"/>
        <a:ext cx="1127297" cy="675108"/>
      </dsp:txXfrm>
    </dsp:sp>
    <dsp:sp modelId="{8DB754CA-1443-443A-B3A5-BAD3D34A415E}">
      <dsp:nvSpPr>
        <dsp:cNvPr id="0" name=""/>
        <dsp:cNvSpPr/>
      </dsp:nvSpPr>
      <dsp:spPr>
        <a:xfrm>
          <a:off x="1595641" y="76413"/>
          <a:ext cx="5382185" cy="652137"/>
        </a:xfrm>
        <a:prstGeom prst="chevron">
          <a:avLst/>
        </a:prstGeom>
        <a:solidFill>
          <a:schemeClr val="accent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nl-BE" sz="18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Stap 2. Begeleidingsovereenkomst</a:t>
          </a:r>
        </a:p>
      </dsp:txBody>
      <dsp:txXfrm>
        <a:off x="1921710" y="76413"/>
        <a:ext cx="4730048" cy="652137"/>
      </dsp:txXfrm>
    </dsp:sp>
    <dsp:sp modelId="{613D54B6-9C76-4714-B1E1-2D9094772902}">
      <dsp:nvSpPr>
        <dsp:cNvPr id="0" name=""/>
        <dsp:cNvSpPr/>
      </dsp:nvSpPr>
      <dsp:spPr>
        <a:xfrm>
          <a:off x="3442848" y="804375"/>
          <a:ext cx="1350217" cy="115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85750" lvl="1" indent="-285750" algn="l" defTabSz="2844800">
            <a:lnSpc>
              <a:spcPct val="90000"/>
            </a:lnSpc>
            <a:spcBef>
              <a:spcPct val="0"/>
            </a:spcBef>
            <a:spcAft>
              <a:spcPct val="15000"/>
            </a:spcAft>
            <a:buChar char="•"/>
          </a:pPr>
          <a:endParaRPr lang="nl-BE" sz="6400" kern="1200" dirty="0"/>
        </a:p>
      </dsp:txBody>
      <dsp:txXfrm>
        <a:off x="3442848" y="804375"/>
        <a:ext cx="1350217" cy="1152000"/>
      </dsp:txXfrm>
    </dsp:sp>
    <dsp:sp modelId="{BBFD99D7-5882-46A8-A126-A4D9BB1984BB}">
      <dsp:nvSpPr>
        <dsp:cNvPr id="0" name=""/>
        <dsp:cNvSpPr/>
      </dsp:nvSpPr>
      <dsp:spPr>
        <a:xfrm>
          <a:off x="6761826" y="60645"/>
          <a:ext cx="1749797" cy="675108"/>
        </a:xfrm>
        <a:prstGeom prst="chevron">
          <a:avLst/>
        </a:prstGeom>
        <a:solidFill>
          <a:schemeClr val="accent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nl-BE" sz="1400" kern="1200" dirty="0">
              <a:latin typeface="Calibri" panose="020F0502020204030204" pitchFamily="34" charset="0"/>
              <a:cs typeface="Calibri" panose="020F0502020204030204" pitchFamily="34" charset="0"/>
            </a:rPr>
            <a:t>Stap 3</a:t>
          </a:r>
        </a:p>
      </dsp:txBody>
      <dsp:txXfrm>
        <a:off x="7099380" y="60645"/>
        <a:ext cx="1074689" cy="675108"/>
      </dsp:txXfrm>
    </dsp:sp>
    <dsp:sp modelId="{353E8A03-158A-431F-B8BD-27C8BF1657A8}">
      <dsp:nvSpPr>
        <dsp:cNvPr id="0" name=""/>
        <dsp:cNvSpPr/>
      </dsp:nvSpPr>
      <dsp:spPr>
        <a:xfrm>
          <a:off x="8337548" y="60645"/>
          <a:ext cx="1603923" cy="675108"/>
        </a:xfrm>
        <a:prstGeom prst="chevron">
          <a:avLst/>
        </a:prstGeom>
        <a:solidFill>
          <a:schemeClr val="accent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nl-BE" sz="1400" kern="1200" dirty="0">
              <a:latin typeface="Calibri" panose="020F0502020204030204" pitchFamily="34" charset="0"/>
              <a:cs typeface="Calibri" panose="020F0502020204030204" pitchFamily="34" charset="0"/>
            </a:rPr>
            <a:t>Stap 4</a:t>
          </a:r>
        </a:p>
      </dsp:txBody>
      <dsp:txXfrm>
        <a:off x="8675102" y="60645"/>
        <a:ext cx="928815" cy="675108"/>
      </dsp:txXfrm>
    </dsp:sp>
    <dsp:sp modelId="{DE6B54CB-5C89-43A4-9144-501C112F2AE3}">
      <dsp:nvSpPr>
        <dsp:cNvPr id="0" name=""/>
        <dsp:cNvSpPr/>
      </dsp:nvSpPr>
      <dsp:spPr>
        <a:xfrm>
          <a:off x="9777699" y="60645"/>
          <a:ext cx="1583315" cy="675108"/>
        </a:xfrm>
        <a:prstGeom prst="chevron">
          <a:avLst/>
        </a:prstGeom>
        <a:solidFill>
          <a:schemeClr val="accent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nl-BE" sz="1400" kern="1200" dirty="0">
              <a:latin typeface="Calibri" panose="020F0502020204030204" pitchFamily="34" charset="0"/>
              <a:cs typeface="Calibri" panose="020F0502020204030204" pitchFamily="34" charset="0"/>
            </a:rPr>
            <a:t>Stap 5</a:t>
          </a:r>
        </a:p>
      </dsp:txBody>
      <dsp:txXfrm>
        <a:off x="10115253" y="60645"/>
        <a:ext cx="908207" cy="6751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3BB56C-C91C-4D3E-BCC1-AC1DB06F51ED}">
      <dsp:nvSpPr>
        <dsp:cNvPr id="0" name=""/>
        <dsp:cNvSpPr/>
      </dsp:nvSpPr>
      <dsp:spPr>
        <a:xfrm>
          <a:off x="3565" y="1980"/>
          <a:ext cx="1835014" cy="687322"/>
        </a:xfrm>
        <a:prstGeom prst="chevron">
          <a:avLst/>
        </a:prstGeom>
        <a:solidFill>
          <a:schemeClr val="accent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nl-BE" sz="1400" kern="1200" dirty="0">
              <a:latin typeface="Calibri" panose="020F0502020204030204" pitchFamily="34" charset="0"/>
              <a:cs typeface="Calibri" panose="020F0502020204030204" pitchFamily="34" charset="0"/>
            </a:rPr>
            <a:t>Stap 1</a:t>
          </a:r>
        </a:p>
      </dsp:txBody>
      <dsp:txXfrm>
        <a:off x="347226" y="1980"/>
        <a:ext cx="1147692" cy="687322"/>
      </dsp:txXfrm>
    </dsp:sp>
    <dsp:sp modelId="{8DB754CA-1443-443A-B3A5-BAD3D34A415E}">
      <dsp:nvSpPr>
        <dsp:cNvPr id="0" name=""/>
        <dsp:cNvSpPr/>
      </dsp:nvSpPr>
      <dsp:spPr>
        <a:xfrm>
          <a:off x="1622579" y="33431"/>
          <a:ext cx="5269892" cy="641432"/>
        </a:xfrm>
        <a:prstGeom prst="chevron">
          <a:avLst/>
        </a:prstGeom>
        <a:solidFill>
          <a:schemeClr val="accent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nl-BE" sz="18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Stap 2. Begeleidingsovereenkomst</a:t>
          </a:r>
        </a:p>
      </dsp:txBody>
      <dsp:txXfrm>
        <a:off x="1943295" y="33431"/>
        <a:ext cx="4628460" cy="641432"/>
      </dsp:txXfrm>
    </dsp:sp>
    <dsp:sp modelId="{613D54B6-9C76-4714-B1E1-2D9094772902}">
      <dsp:nvSpPr>
        <dsp:cNvPr id="0" name=""/>
        <dsp:cNvSpPr/>
      </dsp:nvSpPr>
      <dsp:spPr>
        <a:xfrm>
          <a:off x="3398372" y="743768"/>
          <a:ext cx="1374645" cy="81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85750" lvl="1" indent="-285750" algn="l" defTabSz="2000250">
            <a:lnSpc>
              <a:spcPct val="90000"/>
            </a:lnSpc>
            <a:spcBef>
              <a:spcPct val="0"/>
            </a:spcBef>
            <a:spcAft>
              <a:spcPct val="15000"/>
            </a:spcAft>
            <a:buChar char="•"/>
          </a:pPr>
          <a:endParaRPr lang="nl-BE" sz="4500" kern="1200" dirty="0"/>
        </a:p>
      </dsp:txBody>
      <dsp:txXfrm>
        <a:off x="3398372" y="743768"/>
        <a:ext cx="1374645" cy="810000"/>
      </dsp:txXfrm>
    </dsp:sp>
    <dsp:sp modelId="{BBFD99D7-5882-46A8-A126-A4D9BB1984BB}">
      <dsp:nvSpPr>
        <dsp:cNvPr id="0" name=""/>
        <dsp:cNvSpPr/>
      </dsp:nvSpPr>
      <dsp:spPr>
        <a:xfrm>
          <a:off x="6676472" y="1980"/>
          <a:ext cx="1781454" cy="687322"/>
        </a:xfrm>
        <a:prstGeom prst="chevron">
          <a:avLst/>
        </a:prstGeom>
        <a:solidFill>
          <a:schemeClr val="accent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nl-BE" sz="1400" kern="1200" dirty="0">
              <a:latin typeface="Calibri" panose="020F0502020204030204" pitchFamily="34" charset="0"/>
              <a:cs typeface="Calibri" panose="020F0502020204030204" pitchFamily="34" charset="0"/>
            </a:rPr>
            <a:t>Stap 3</a:t>
          </a:r>
        </a:p>
      </dsp:txBody>
      <dsp:txXfrm>
        <a:off x="7020133" y="1980"/>
        <a:ext cx="1094132" cy="687322"/>
      </dsp:txXfrm>
    </dsp:sp>
    <dsp:sp modelId="{353E8A03-158A-431F-B8BD-27C8BF1657A8}">
      <dsp:nvSpPr>
        <dsp:cNvPr id="0" name=""/>
        <dsp:cNvSpPr/>
      </dsp:nvSpPr>
      <dsp:spPr>
        <a:xfrm>
          <a:off x="8284610" y="1980"/>
          <a:ext cx="1632941" cy="687322"/>
        </a:xfrm>
        <a:prstGeom prst="chevron">
          <a:avLst/>
        </a:prstGeom>
        <a:solidFill>
          <a:schemeClr val="accent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nl-BE" sz="1400" kern="1200" dirty="0">
              <a:latin typeface="Calibri" panose="020F0502020204030204" pitchFamily="34" charset="0"/>
              <a:cs typeface="Calibri" panose="020F0502020204030204" pitchFamily="34" charset="0"/>
            </a:rPr>
            <a:t>Stap 4</a:t>
          </a:r>
        </a:p>
      </dsp:txBody>
      <dsp:txXfrm>
        <a:off x="8628271" y="1980"/>
        <a:ext cx="945619" cy="687322"/>
      </dsp:txXfrm>
    </dsp:sp>
    <dsp:sp modelId="{DE6B54CB-5C89-43A4-9144-501C112F2AE3}">
      <dsp:nvSpPr>
        <dsp:cNvPr id="0" name=""/>
        <dsp:cNvSpPr/>
      </dsp:nvSpPr>
      <dsp:spPr>
        <a:xfrm>
          <a:off x="9754724" y="1980"/>
          <a:ext cx="1611960" cy="687322"/>
        </a:xfrm>
        <a:prstGeom prst="chevron">
          <a:avLst/>
        </a:prstGeom>
        <a:solidFill>
          <a:schemeClr val="accent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nl-BE" sz="1400" kern="1200" dirty="0">
              <a:latin typeface="Calibri" panose="020F0502020204030204" pitchFamily="34" charset="0"/>
              <a:cs typeface="Calibri" panose="020F0502020204030204" pitchFamily="34" charset="0"/>
            </a:rPr>
            <a:t>Stap 5</a:t>
          </a:r>
        </a:p>
      </dsp:txBody>
      <dsp:txXfrm>
        <a:off x="10098385" y="1980"/>
        <a:ext cx="924638" cy="68732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3BB56C-C91C-4D3E-BCC1-AC1DB06F51ED}">
      <dsp:nvSpPr>
        <dsp:cNvPr id="0" name=""/>
        <dsp:cNvSpPr/>
      </dsp:nvSpPr>
      <dsp:spPr>
        <a:xfrm>
          <a:off x="57727" y="26986"/>
          <a:ext cx="2189119" cy="819956"/>
        </a:xfrm>
        <a:prstGeom prst="chevron">
          <a:avLst/>
        </a:prstGeom>
        <a:solidFill>
          <a:schemeClr val="accent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nl-BE" sz="1400" kern="1200" dirty="0">
              <a:latin typeface="Calibri" panose="020F0502020204030204" pitchFamily="34" charset="0"/>
              <a:cs typeface="Calibri" panose="020F0502020204030204" pitchFamily="34" charset="0"/>
            </a:rPr>
            <a:t>Stap 1</a:t>
          </a:r>
        </a:p>
      </dsp:txBody>
      <dsp:txXfrm>
        <a:off x="467705" y="26986"/>
        <a:ext cx="1369163" cy="819956"/>
      </dsp:txXfrm>
    </dsp:sp>
    <dsp:sp modelId="{8DB754CA-1443-443A-B3A5-BAD3D34A415E}">
      <dsp:nvSpPr>
        <dsp:cNvPr id="0" name=""/>
        <dsp:cNvSpPr/>
      </dsp:nvSpPr>
      <dsp:spPr>
        <a:xfrm>
          <a:off x="2030846" y="26986"/>
          <a:ext cx="2330110" cy="819956"/>
        </a:xfrm>
        <a:prstGeom prst="chevron">
          <a:avLst/>
        </a:prstGeom>
        <a:solidFill>
          <a:schemeClr val="accent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nl-BE" sz="1400" kern="1200" dirty="0">
              <a:latin typeface="Calibri" panose="020F0502020204030204" pitchFamily="34" charset="0"/>
              <a:cs typeface="Calibri" panose="020F0502020204030204" pitchFamily="34" charset="0"/>
            </a:rPr>
            <a:t>Stap 2.</a:t>
          </a:r>
          <a:r>
            <a:rPr lang="nl-BE" sz="1800" kern="1200" dirty="0">
              <a:latin typeface="Calibri" panose="020F0502020204030204" pitchFamily="34" charset="0"/>
              <a:cs typeface="Calibri" panose="020F0502020204030204" pitchFamily="34" charset="0"/>
            </a:rPr>
            <a:t> </a:t>
          </a:r>
        </a:p>
      </dsp:txBody>
      <dsp:txXfrm>
        <a:off x="2440824" y="26986"/>
        <a:ext cx="1510154" cy="819956"/>
      </dsp:txXfrm>
    </dsp:sp>
    <dsp:sp modelId="{613D54B6-9C76-4714-B1E1-2D9094772902}">
      <dsp:nvSpPr>
        <dsp:cNvPr id="0" name=""/>
        <dsp:cNvSpPr/>
      </dsp:nvSpPr>
      <dsp:spPr>
        <a:xfrm>
          <a:off x="2170956" y="949436"/>
          <a:ext cx="1639912"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85750" lvl="1" indent="-285750" algn="l" defTabSz="2889250">
            <a:lnSpc>
              <a:spcPct val="90000"/>
            </a:lnSpc>
            <a:spcBef>
              <a:spcPct val="0"/>
            </a:spcBef>
            <a:spcAft>
              <a:spcPct val="15000"/>
            </a:spcAft>
            <a:buChar char="•"/>
          </a:pPr>
          <a:endParaRPr lang="nl-BE" sz="6500" kern="1200" dirty="0"/>
        </a:p>
      </dsp:txBody>
      <dsp:txXfrm>
        <a:off x="2170956" y="949436"/>
        <a:ext cx="1639912" cy="1170000"/>
      </dsp:txXfrm>
    </dsp:sp>
    <dsp:sp modelId="{BBFD99D7-5882-46A8-A126-A4D9BB1984BB}">
      <dsp:nvSpPr>
        <dsp:cNvPr id="0" name=""/>
        <dsp:cNvSpPr/>
      </dsp:nvSpPr>
      <dsp:spPr>
        <a:xfrm>
          <a:off x="4144956" y="26986"/>
          <a:ext cx="3750848" cy="819956"/>
        </a:xfrm>
        <a:prstGeom prst="chevron">
          <a:avLst/>
        </a:prstGeom>
        <a:solidFill>
          <a:schemeClr val="accent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nl-BE" sz="16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Stap 3. Aanvraag FBU</a:t>
          </a:r>
        </a:p>
      </dsp:txBody>
      <dsp:txXfrm>
        <a:off x="4554934" y="26986"/>
        <a:ext cx="2930892" cy="819956"/>
      </dsp:txXfrm>
    </dsp:sp>
    <dsp:sp modelId="{353E8A03-158A-431F-B8BD-27C8BF1657A8}">
      <dsp:nvSpPr>
        <dsp:cNvPr id="0" name=""/>
        <dsp:cNvSpPr/>
      </dsp:nvSpPr>
      <dsp:spPr>
        <a:xfrm>
          <a:off x="7679805" y="49899"/>
          <a:ext cx="1948051" cy="779220"/>
        </a:xfrm>
        <a:prstGeom prst="chevron">
          <a:avLst/>
        </a:prstGeom>
        <a:solidFill>
          <a:schemeClr val="accent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nl-BE" sz="1400" kern="1200" dirty="0">
              <a:latin typeface="Calibri" panose="020F0502020204030204" pitchFamily="34" charset="0"/>
              <a:cs typeface="Calibri" panose="020F0502020204030204" pitchFamily="34" charset="0"/>
            </a:rPr>
            <a:t>Stap 4</a:t>
          </a:r>
        </a:p>
      </dsp:txBody>
      <dsp:txXfrm>
        <a:off x="8069415" y="49899"/>
        <a:ext cx="1168831" cy="779220"/>
      </dsp:txXfrm>
    </dsp:sp>
    <dsp:sp modelId="{DE6B54CB-5C89-43A4-9144-501C112F2AE3}">
      <dsp:nvSpPr>
        <dsp:cNvPr id="0" name=""/>
        <dsp:cNvSpPr/>
      </dsp:nvSpPr>
      <dsp:spPr>
        <a:xfrm>
          <a:off x="9411857" y="55531"/>
          <a:ext cx="1923022" cy="769209"/>
        </a:xfrm>
        <a:prstGeom prst="chevron">
          <a:avLst/>
        </a:prstGeom>
        <a:solidFill>
          <a:schemeClr val="accent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nl-BE" sz="1400" kern="1200" dirty="0">
              <a:latin typeface="Calibri" panose="020F0502020204030204" pitchFamily="34" charset="0"/>
              <a:cs typeface="Calibri" panose="020F0502020204030204" pitchFamily="34" charset="0"/>
            </a:rPr>
            <a:t>Stap 5</a:t>
          </a:r>
        </a:p>
      </dsp:txBody>
      <dsp:txXfrm>
        <a:off x="9796462" y="55531"/>
        <a:ext cx="1153813" cy="76920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62E48A-E4E0-4C2D-8F36-F8AD4451E5EF}">
      <dsp:nvSpPr>
        <dsp:cNvPr id="0" name=""/>
        <dsp:cNvSpPr/>
      </dsp:nvSpPr>
      <dsp:spPr>
        <a:xfrm>
          <a:off x="172690" y="848711"/>
          <a:ext cx="1668508" cy="717625"/>
        </a:xfrm>
        <a:prstGeom prst="chevron">
          <a:avLst/>
        </a:prstGeom>
        <a:solidFill>
          <a:schemeClr val="accent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nl-BE" sz="1400" b="0" kern="1200" dirty="0">
              <a:effectLst/>
              <a:latin typeface="Calibri" panose="020F0502020204030204" pitchFamily="34" charset="0"/>
              <a:cs typeface="Calibri" panose="020F0502020204030204" pitchFamily="34" charset="0"/>
            </a:rPr>
            <a:t>Stap 1</a:t>
          </a:r>
        </a:p>
      </dsp:txBody>
      <dsp:txXfrm>
        <a:off x="531503" y="848711"/>
        <a:ext cx="950883" cy="717625"/>
      </dsp:txXfrm>
    </dsp:sp>
    <dsp:sp modelId="{8DB754CA-1443-443A-B3A5-BAD3D34A415E}">
      <dsp:nvSpPr>
        <dsp:cNvPr id="0" name=""/>
        <dsp:cNvSpPr/>
      </dsp:nvSpPr>
      <dsp:spPr>
        <a:xfrm>
          <a:off x="1627469" y="848711"/>
          <a:ext cx="2009780" cy="717625"/>
        </a:xfrm>
        <a:prstGeom prst="chevron">
          <a:avLst/>
        </a:prstGeom>
        <a:solidFill>
          <a:schemeClr val="accent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nl-BE" sz="1400" kern="1200" dirty="0">
              <a:latin typeface="Calibri" panose="020F0502020204030204" pitchFamily="34" charset="0"/>
              <a:cs typeface="Calibri" panose="020F0502020204030204" pitchFamily="34" charset="0"/>
            </a:rPr>
            <a:t>Stap 2</a:t>
          </a:r>
        </a:p>
      </dsp:txBody>
      <dsp:txXfrm>
        <a:off x="1986282" y="848711"/>
        <a:ext cx="1292155" cy="717625"/>
      </dsp:txXfrm>
    </dsp:sp>
    <dsp:sp modelId="{613D54B6-9C76-4714-B1E1-2D9094772902}">
      <dsp:nvSpPr>
        <dsp:cNvPr id="0" name=""/>
        <dsp:cNvSpPr/>
      </dsp:nvSpPr>
      <dsp:spPr>
        <a:xfrm>
          <a:off x="1627469" y="1656039"/>
          <a:ext cx="1607824"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85750" lvl="1" indent="-285750" algn="l" defTabSz="2889250">
            <a:lnSpc>
              <a:spcPct val="90000"/>
            </a:lnSpc>
            <a:spcBef>
              <a:spcPct val="0"/>
            </a:spcBef>
            <a:spcAft>
              <a:spcPct val="15000"/>
            </a:spcAft>
            <a:buChar char="•"/>
          </a:pPr>
          <a:endParaRPr lang="nl-BE" sz="6500" kern="1200" dirty="0"/>
        </a:p>
      </dsp:txBody>
      <dsp:txXfrm>
        <a:off x="1627469" y="1656039"/>
        <a:ext cx="1607824" cy="1170000"/>
      </dsp:txXfrm>
    </dsp:sp>
    <dsp:sp modelId="{BBFD99D7-5882-46A8-A126-A4D9BB1984BB}">
      <dsp:nvSpPr>
        <dsp:cNvPr id="0" name=""/>
        <dsp:cNvSpPr/>
      </dsp:nvSpPr>
      <dsp:spPr>
        <a:xfrm>
          <a:off x="3421250" y="848711"/>
          <a:ext cx="2009780" cy="717625"/>
        </a:xfrm>
        <a:prstGeom prst="chevron">
          <a:avLst/>
        </a:prstGeom>
        <a:solidFill>
          <a:schemeClr val="accent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nl-BE" sz="1400" kern="1200" dirty="0">
              <a:latin typeface="Calibri" panose="020F0502020204030204" pitchFamily="34" charset="0"/>
              <a:cs typeface="Calibri" panose="020F0502020204030204" pitchFamily="34" charset="0"/>
            </a:rPr>
            <a:t>Stap 3</a:t>
          </a:r>
        </a:p>
      </dsp:txBody>
      <dsp:txXfrm>
        <a:off x="3780063" y="848711"/>
        <a:ext cx="1292155" cy="717625"/>
      </dsp:txXfrm>
    </dsp:sp>
    <dsp:sp modelId="{353E8A03-158A-431F-B8BD-27C8BF1657A8}">
      <dsp:nvSpPr>
        <dsp:cNvPr id="0" name=""/>
        <dsp:cNvSpPr/>
      </dsp:nvSpPr>
      <dsp:spPr>
        <a:xfrm>
          <a:off x="5215031" y="848711"/>
          <a:ext cx="2009780" cy="717625"/>
        </a:xfrm>
        <a:prstGeom prst="chevron">
          <a:avLst/>
        </a:prstGeom>
        <a:solidFill>
          <a:schemeClr val="accent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nl-BE" sz="1400" kern="1200" dirty="0">
              <a:latin typeface="Calibri" panose="020F0502020204030204" pitchFamily="34" charset="0"/>
              <a:cs typeface="Calibri" panose="020F0502020204030204" pitchFamily="34" charset="0"/>
            </a:rPr>
            <a:t>Stap 4</a:t>
          </a:r>
        </a:p>
      </dsp:txBody>
      <dsp:txXfrm>
        <a:off x="5573844" y="848711"/>
        <a:ext cx="1292155" cy="717625"/>
      </dsp:txXfrm>
    </dsp:sp>
    <dsp:sp modelId="{DE6B54CB-5C89-43A4-9144-501C112F2AE3}">
      <dsp:nvSpPr>
        <dsp:cNvPr id="0" name=""/>
        <dsp:cNvSpPr/>
      </dsp:nvSpPr>
      <dsp:spPr>
        <a:xfrm>
          <a:off x="7008811" y="848450"/>
          <a:ext cx="4267829" cy="718089"/>
        </a:xfrm>
        <a:prstGeom prst="chevron">
          <a:avLst/>
        </a:prstGeom>
        <a:solidFill>
          <a:schemeClr val="accent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nl-BE" sz="16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Stap 5. Tweede tegemoetkoming</a:t>
          </a:r>
        </a:p>
      </dsp:txBody>
      <dsp:txXfrm>
        <a:off x="7367856" y="848450"/>
        <a:ext cx="3549740" cy="71808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62E48A-E4E0-4C2D-8F36-F8AD4451E5EF}">
      <dsp:nvSpPr>
        <dsp:cNvPr id="0" name=""/>
        <dsp:cNvSpPr/>
      </dsp:nvSpPr>
      <dsp:spPr>
        <a:xfrm>
          <a:off x="172690" y="848711"/>
          <a:ext cx="1668508" cy="717625"/>
        </a:xfrm>
        <a:prstGeom prst="chevron">
          <a:avLst/>
        </a:prstGeom>
        <a:solidFill>
          <a:schemeClr val="accent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nl-BE" sz="1400" b="0" kern="1200" dirty="0">
              <a:effectLst/>
              <a:latin typeface="Calibri" panose="020F0502020204030204" pitchFamily="34" charset="0"/>
              <a:cs typeface="Calibri" panose="020F0502020204030204" pitchFamily="34" charset="0"/>
            </a:rPr>
            <a:t>Stap 1</a:t>
          </a:r>
        </a:p>
      </dsp:txBody>
      <dsp:txXfrm>
        <a:off x="531503" y="848711"/>
        <a:ext cx="950883" cy="717625"/>
      </dsp:txXfrm>
    </dsp:sp>
    <dsp:sp modelId="{8DB754CA-1443-443A-B3A5-BAD3D34A415E}">
      <dsp:nvSpPr>
        <dsp:cNvPr id="0" name=""/>
        <dsp:cNvSpPr/>
      </dsp:nvSpPr>
      <dsp:spPr>
        <a:xfrm>
          <a:off x="1627469" y="848711"/>
          <a:ext cx="2009780" cy="717625"/>
        </a:xfrm>
        <a:prstGeom prst="chevron">
          <a:avLst/>
        </a:prstGeom>
        <a:solidFill>
          <a:schemeClr val="accent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nl-BE" sz="1400" kern="1200" dirty="0">
              <a:latin typeface="Calibri" panose="020F0502020204030204" pitchFamily="34" charset="0"/>
              <a:cs typeface="Calibri" panose="020F0502020204030204" pitchFamily="34" charset="0"/>
            </a:rPr>
            <a:t>Stap 2</a:t>
          </a:r>
        </a:p>
      </dsp:txBody>
      <dsp:txXfrm>
        <a:off x="1986282" y="848711"/>
        <a:ext cx="1292155" cy="717625"/>
      </dsp:txXfrm>
    </dsp:sp>
    <dsp:sp modelId="{613D54B6-9C76-4714-B1E1-2D9094772902}">
      <dsp:nvSpPr>
        <dsp:cNvPr id="0" name=""/>
        <dsp:cNvSpPr/>
      </dsp:nvSpPr>
      <dsp:spPr>
        <a:xfrm>
          <a:off x="1627469" y="1656039"/>
          <a:ext cx="1607824"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85750" lvl="1" indent="-285750" algn="l" defTabSz="2889250">
            <a:lnSpc>
              <a:spcPct val="90000"/>
            </a:lnSpc>
            <a:spcBef>
              <a:spcPct val="0"/>
            </a:spcBef>
            <a:spcAft>
              <a:spcPct val="15000"/>
            </a:spcAft>
            <a:buChar char="•"/>
          </a:pPr>
          <a:endParaRPr lang="nl-BE" sz="6500" kern="1200" dirty="0"/>
        </a:p>
      </dsp:txBody>
      <dsp:txXfrm>
        <a:off x="1627469" y="1656039"/>
        <a:ext cx="1607824" cy="1170000"/>
      </dsp:txXfrm>
    </dsp:sp>
    <dsp:sp modelId="{BBFD99D7-5882-46A8-A126-A4D9BB1984BB}">
      <dsp:nvSpPr>
        <dsp:cNvPr id="0" name=""/>
        <dsp:cNvSpPr/>
      </dsp:nvSpPr>
      <dsp:spPr>
        <a:xfrm>
          <a:off x="3421250" y="848711"/>
          <a:ext cx="2009780" cy="717625"/>
        </a:xfrm>
        <a:prstGeom prst="chevron">
          <a:avLst/>
        </a:prstGeom>
        <a:solidFill>
          <a:schemeClr val="accent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nl-BE" sz="1400" kern="1200" dirty="0">
              <a:latin typeface="Calibri" panose="020F0502020204030204" pitchFamily="34" charset="0"/>
              <a:cs typeface="Calibri" panose="020F0502020204030204" pitchFamily="34" charset="0"/>
            </a:rPr>
            <a:t>Stap 3</a:t>
          </a:r>
        </a:p>
      </dsp:txBody>
      <dsp:txXfrm>
        <a:off x="3780063" y="848711"/>
        <a:ext cx="1292155" cy="717625"/>
      </dsp:txXfrm>
    </dsp:sp>
    <dsp:sp modelId="{353E8A03-158A-431F-B8BD-27C8BF1657A8}">
      <dsp:nvSpPr>
        <dsp:cNvPr id="0" name=""/>
        <dsp:cNvSpPr/>
      </dsp:nvSpPr>
      <dsp:spPr>
        <a:xfrm>
          <a:off x="5215031" y="848711"/>
          <a:ext cx="2009780" cy="717625"/>
        </a:xfrm>
        <a:prstGeom prst="chevron">
          <a:avLst/>
        </a:prstGeom>
        <a:solidFill>
          <a:schemeClr val="accent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nl-BE" sz="1400" kern="1200" dirty="0">
              <a:latin typeface="Calibri" panose="020F0502020204030204" pitchFamily="34" charset="0"/>
              <a:cs typeface="Calibri" panose="020F0502020204030204" pitchFamily="34" charset="0"/>
            </a:rPr>
            <a:t>Stap 4</a:t>
          </a:r>
        </a:p>
      </dsp:txBody>
      <dsp:txXfrm>
        <a:off x="5573844" y="848711"/>
        <a:ext cx="1292155" cy="717625"/>
      </dsp:txXfrm>
    </dsp:sp>
    <dsp:sp modelId="{DE6B54CB-5C89-43A4-9144-501C112F2AE3}">
      <dsp:nvSpPr>
        <dsp:cNvPr id="0" name=""/>
        <dsp:cNvSpPr/>
      </dsp:nvSpPr>
      <dsp:spPr>
        <a:xfrm>
          <a:off x="7008811" y="848450"/>
          <a:ext cx="4267829" cy="718089"/>
        </a:xfrm>
        <a:prstGeom prst="chevron">
          <a:avLst/>
        </a:prstGeom>
        <a:solidFill>
          <a:schemeClr val="accent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nl-BE" sz="16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Stap 5. Tweede tegemoetkoming</a:t>
          </a:r>
        </a:p>
      </dsp:txBody>
      <dsp:txXfrm>
        <a:off x="7367856" y="848450"/>
        <a:ext cx="3549740" cy="71808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62E48A-E4E0-4C2D-8F36-F8AD4451E5EF}">
      <dsp:nvSpPr>
        <dsp:cNvPr id="0" name=""/>
        <dsp:cNvSpPr/>
      </dsp:nvSpPr>
      <dsp:spPr>
        <a:xfrm>
          <a:off x="172690" y="848711"/>
          <a:ext cx="1668508" cy="717625"/>
        </a:xfrm>
        <a:prstGeom prst="chevron">
          <a:avLst/>
        </a:prstGeom>
        <a:solidFill>
          <a:schemeClr val="accent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nl-BE" sz="1400" b="0" kern="1200" dirty="0">
              <a:effectLst/>
              <a:latin typeface="Calibri" panose="020F0502020204030204" pitchFamily="34" charset="0"/>
              <a:cs typeface="Calibri" panose="020F0502020204030204" pitchFamily="34" charset="0"/>
            </a:rPr>
            <a:t>Stap 1</a:t>
          </a:r>
        </a:p>
      </dsp:txBody>
      <dsp:txXfrm>
        <a:off x="531503" y="848711"/>
        <a:ext cx="950883" cy="717625"/>
      </dsp:txXfrm>
    </dsp:sp>
    <dsp:sp modelId="{8DB754CA-1443-443A-B3A5-BAD3D34A415E}">
      <dsp:nvSpPr>
        <dsp:cNvPr id="0" name=""/>
        <dsp:cNvSpPr/>
      </dsp:nvSpPr>
      <dsp:spPr>
        <a:xfrm>
          <a:off x="1627469" y="848711"/>
          <a:ext cx="2009780" cy="717625"/>
        </a:xfrm>
        <a:prstGeom prst="chevron">
          <a:avLst/>
        </a:prstGeom>
        <a:solidFill>
          <a:schemeClr val="accent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nl-BE" sz="1400" kern="1200" dirty="0">
              <a:latin typeface="Calibri" panose="020F0502020204030204" pitchFamily="34" charset="0"/>
              <a:cs typeface="Calibri" panose="020F0502020204030204" pitchFamily="34" charset="0"/>
            </a:rPr>
            <a:t>Stap 2</a:t>
          </a:r>
        </a:p>
      </dsp:txBody>
      <dsp:txXfrm>
        <a:off x="1986282" y="848711"/>
        <a:ext cx="1292155" cy="717625"/>
      </dsp:txXfrm>
    </dsp:sp>
    <dsp:sp modelId="{613D54B6-9C76-4714-B1E1-2D9094772902}">
      <dsp:nvSpPr>
        <dsp:cNvPr id="0" name=""/>
        <dsp:cNvSpPr/>
      </dsp:nvSpPr>
      <dsp:spPr>
        <a:xfrm>
          <a:off x="1627469" y="1656039"/>
          <a:ext cx="1607824"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85750" lvl="1" indent="-285750" algn="l" defTabSz="2889250">
            <a:lnSpc>
              <a:spcPct val="90000"/>
            </a:lnSpc>
            <a:spcBef>
              <a:spcPct val="0"/>
            </a:spcBef>
            <a:spcAft>
              <a:spcPct val="15000"/>
            </a:spcAft>
            <a:buChar char="•"/>
          </a:pPr>
          <a:endParaRPr lang="nl-BE" sz="6500" kern="1200" dirty="0"/>
        </a:p>
      </dsp:txBody>
      <dsp:txXfrm>
        <a:off x="1627469" y="1656039"/>
        <a:ext cx="1607824" cy="1170000"/>
      </dsp:txXfrm>
    </dsp:sp>
    <dsp:sp modelId="{BBFD99D7-5882-46A8-A126-A4D9BB1984BB}">
      <dsp:nvSpPr>
        <dsp:cNvPr id="0" name=""/>
        <dsp:cNvSpPr/>
      </dsp:nvSpPr>
      <dsp:spPr>
        <a:xfrm>
          <a:off x="3421250" y="848711"/>
          <a:ext cx="2009780" cy="717625"/>
        </a:xfrm>
        <a:prstGeom prst="chevron">
          <a:avLst/>
        </a:prstGeom>
        <a:solidFill>
          <a:schemeClr val="accent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nl-BE" sz="1400" kern="1200" dirty="0">
              <a:latin typeface="Calibri" panose="020F0502020204030204" pitchFamily="34" charset="0"/>
              <a:cs typeface="Calibri" panose="020F0502020204030204" pitchFamily="34" charset="0"/>
            </a:rPr>
            <a:t>Stap 3</a:t>
          </a:r>
        </a:p>
      </dsp:txBody>
      <dsp:txXfrm>
        <a:off x="3780063" y="848711"/>
        <a:ext cx="1292155" cy="717625"/>
      </dsp:txXfrm>
    </dsp:sp>
    <dsp:sp modelId="{353E8A03-158A-431F-B8BD-27C8BF1657A8}">
      <dsp:nvSpPr>
        <dsp:cNvPr id="0" name=""/>
        <dsp:cNvSpPr/>
      </dsp:nvSpPr>
      <dsp:spPr>
        <a:xfrm>
          <a:off x="5215031" y="848711"/>
          <a:ext cx="2009780" cy="717625"/>
        </a:xfrm>
        <a:prstGeom prst="chevron">
          <a:avLst/>
        </a:prstGeom>
        <a:solidFill>
          <a:schemeClr val="accent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nl-BE" sz="1400" kern="1200" dirty="0">
              <a:latin typeface="Calibri" panose="020F0502020204030204" pitchFamily="34" charset="0"/>
              <a:cs typeface="Calibri" panose="020F0502020204030204" pitchFamily="34" charset="0"/>
            </a:rPr>
            <a:t>Stap 4</a:t>
          </a:r>
        </a:p>
      </dsp:txBody>
      <dsp:txXfrm>
        <a:off x="5573844" y="848711"/>
        <a:ext cx="1292155" cy="717625"/>
      </dsp:txXfrm>
    </dsp:sp>
    <dsp:sp modelId="{DE6B54CB-5C89-43A4-9144-501C112F2AE3}">
      <dsp:nvSpPr>
        <dsp:cNvPr id="0" name=""/>
        <dsp:cNvSpPr/>
      </dsp:nvSpPr>
      <dsp:spPr>
        <a:xfrm>
          <a:off x="7008811" y="848450"/>
          <a:ext cx="4267829" cy="718089"/>
        </a:xfrm>
        <a:prstGeom prst="chevron">
          <a:avLst/>
        </a:prstGeom>
        <a:solidFill>
          <a:schemeClr val="accent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nl-BE" sz="1600" b="1"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Stap 5. Tweede tegemoetkoming</a:t>
          </a:r>
        </a:p>
      </dsp:txBody>
      <dsp:txXfrm>
        <a:off x="7367856" y="848450"/>
        <a:ext cx="3549740" cy="71808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9" name="Shape 69"/>
          <p:cNvSpPr>
            <a:spLocks noGrp="1" noRot="1" noChangeAspect="1"/>
          </p:cNvSpPr>
          <p:nvPr>
            <p:ph type="sldImg"/>
          </p:nvPr>
        </p:nvSpPr>
        <p:spPr>
          <a:xfrm>
            <a:off x="1143000" y="685800"/>
            <a:ext cx="4572000" cy="3429000"/>
          </a:xfrm>
          <a:prstGeom prst="rect">
            <a:avLst/>
          </a:prstGeom>
        </p:spPr>
        <p:txBody>
          <a:bodyPr/>
          <a:lstStyle/>
          <a:p>
            <a:endParaRPr/>
          </a:p>
        </p:txBody>
      </p:sp>
      <p:sp>
        <p:nvSpPr>
          <p:cNvPr id="70" name="Shape 7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680859793"/>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3200529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NL" sz="2200" b="0" i="0" dirty="0">
                <a:effectLst/>
                <a:latin typeface="Helvetica Neue"/>
                <a:ea typeface="Helvetica Neue"/>
                <a:cs typeface="Helvetica Neue"/>
                <a:sym typeface="Helvetica Neue"/>
              </a:rPr>
              <a:t>Huurachterstal naar OCMW  </a:t>
            </a:r>
          </a:p>
          <a:p>
            <a:pPr rtl="0" fontAlgn="base"/>
            <a:r>
              <a:rPr lang="nl-NL" sz="2200" b="0" i="0" dirty="0">
                <a:effectLst/>
                <a:latin typeface="Helvetica Neue"/>
                <a:ea typeface="Helvetica Neue"/>
                <a:cs typeface="Helvetica Neue"/>
                <a:sym typeface="Helvetica Neue"/>
              </a:rPr>
              <a:t>Leefbaarheid/onderhoud/overlast naar CAW </a:t>
            </a:r>
          </a:p>
          <a:p>
            <a:pPr rtl="0" fontAlgn="base"/>
            <a:r>
              <a:rPr lang="nl-NL" sz="2200" b="0" i="0" dirty="0">
                <a:effectLst/>
                <a:latin typeface="Helvetica Neue"/>
                <a:ea typeface="Helvetica Neue"/>
                <a:cs typeface="Helvetica Neue"/>
                <a:sym typeface="Helvetica Neue"/>
              </a:rPr>
              <a:t>Indien nodig naar beide bij combinatie  </a:t>
            </a:r>
          </a:p>
          <a:p>
            <a:endParaRPr lang="nl-NL" dirty="0"/>
          </a:p>
        </p:txBody>
      </p:sp>
    </p:spTree>
    <p:extLst>
      <p:ext uri="{BB962C8B-B14F-4D97-AF65-F5344CB8AC3E}">
        <p14:creationId xmlns:p14="http://schemas.microsoft.com/office/powerpoint/2010/main" val="3691160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CAW </a:t>
            </a:r>
          </a:p>
        </p:txBody>
      </p:sp>
    </p:spTree>
    <p:extLst>
      <p:ext uri="{BB962C8B-B14F-4D97-AF65-F5344CB8AC3E}">
        <p14:creationId xmlns:p14="http://schemas.microsoft.com/office/powerpoint/2010/main" val="1207996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1533652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950731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1305969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Geen apart team of aparte dienst </a:t>
            </a:r>
          </a:p>
        </p:txBody>
      </p:sp>
    </p:spTree>
    <p:extLst>
      <p:ext uri="{BB962C8B-B14F-4D97-AF65-F5344CB8AC3E}">
        <p14:creationId xmlns:p14="http://schemas.microsoft.com/office/powerpoint/2010/main" val="3748339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Dialoog met vrederechters </a:t>
            </a:r>
          </a:p>
          <a:p>
            <a:r>
              <a:rPr lang="nl-NL" dirty="0"/>
              <a:t>Opvolging sociale huurmarkt en samenwerking </a:t>
            </a:r>
          </a:p>
          <a:p>
            <a:r>
              <a:rPr lang="nl-NL" dirty="0"/>
              <a:t>Opvolging verzoekschriften </a:t>
            </a:r>
          </a:p>
          <a:p>
            <a:endParaRPr lang="nl-NL" dirty="0"/>
          </a:p>
          <a:p>
            <a:endParaRPr lang="nl-NL" dirty="0"/>
          </a:p>
          <a:p>
            <a:r>
              <a:rPr lang="nl-NL" sz="3200" dirty="0"/>
              <a:t>Werken op twee sporen </a:t>
            </a:r>
          </a:p>
          <a:p>
            <a:pPr lvl="1"/>
            <a:r>
              <a:rPr lang="nl-NL" dirty="0"/>
              <a:t>Private verhuurders </a:t>
            </a:r>
          </a:p>
          <a:p>
            <a:pPr lvl="1"/>
            <a:r>
              <a:rPr lang="nl-NL" dirty="0"/>
              <a:t>Andere dossiers (LAC en woonschulden, </a:t>
            </a:r>
            <a:r>
              <a:rPr lang="nl-NL" b="1" dirty="0"/>
              <a:t>andere professionals</a:t>
            </a:r>
            <a:r>
              <a:rPr lang="nl-NL" dirty="0"/>
              <a:t>, …) </a:t>
            </a:r>
          </a:p>
          <a:p>
            <a:endParaRPr lang="nl-NL" dirty="0"/>
          </a:p>
        </p:txBody>
      </p:sp>
    </p:spTree>
    <p:extLst>
      <p:ext uri="{BB962C8B-B14F-4D97-AF65-F5344CB8AC3E}">
        <p14:creationId xmlns:p14="http://schemas.microsoft.com/office/powerpoint/2010/main" val="370622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1" fontAlgn="base"/>
            <a:r>
              <a:rPr lang="nl-BE" sz="2400" dirty="0"/>
              <a:t>Rechten/</a:t>
            </a:r>
            <a:r>
              <a:rPr lang="nl-BE" sz="2400" dirty="0" err="1"/>
              <a:t>inkomensverhogende</a:t>
            </a:r>
            <a:r>
              <a:rPr lang="nl-BE" sz="2400" dirty="0"/>
              <a:t> maatregelen</a:t>
            </a:r>
            <a:r>
              <a:rPr lang="en-US" sz="2400" dirty="0"/>
              <a:t>​</a:t>
            </a:r>
          </a:p>
          <a:p>
            <a:pPr lvl="1" fontAlgn="base"/>
            <a:r>
              <a:rPr lang="nl-BE" sz="2400" dirty="0"/>
              <a:t>Benutten fonds ter bestrijding van uithuiszetting /aanvullende steun/ afbetalingsvoorstel </a:t>
            </a:r>
            <a:r>
              <a:rPr lang="en-US" sz="2400" dirty="0"/>
              <a:t>​​</a:t>
            </a:r>
          </a:p>
          <a:p>
            <a:pPr lvl="1" fontAlgn="base"/>
            <a:r>
              <a:rPr lang="nl-BE" sz="2400" dirty="0"/>
              <a:t>Bemiddeling huurder-verhuurder/verzoeningspoging vrederechter</a:t>
            </a:r>
            <a:r>
              <a:rPr lang="en-US" sz="2400" dirty="0"/>
              <a:t>​​</a:t>
            </a:r>
          </a:p>
          <a:p>
            <a:pPr lvl="1" fontAlgn="base"/>
            <a:r>
              <a:rPr lang="nl-BE" sz="2400" dirty="0"/>
              <a:t>Objectieve info over situatie, Juridische info</a:t>
            </a:r>
            <a:r>
              <a:rPr lang="en-US" sz="2400" dirty="0"/>
              <a:t>​​</a:t>
            </a:r>
          </a:p>
          <a:p>
            <a:pPr lvl="1" fontAlgn="base"/>
            <a:r>
              <a:rPr lang="nl-BE" sz="2400" dirty="0"/>
              <a:t>Samenwerking met andere diensten </a:t>
            </a:r>
            <a:r>
              <a:rPr lang="en-US" sz="2400" dirty="0"/>
              <a:t>​​</a:t>
            </a:r>
          </a:p>
          <a:p>
            <a:endParaRPr lang="nl-NL" dirty="0"/>
          </a:p>
        </p:txBody>
      </p:sp>
    </p:spTree>
    <p:extLst>
      <p:ext uri="{BB962C8B-B14F-4D97-AF65-F5344CB8AC3E}">
        <p14:creationId xmlns:p14="http://schemas.microsoft.com/office/powerpoint/2010/main" val="1615299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2423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9284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87413" y="2432050"/>
            <a:ext cx="11217275" cy="4056063"/>
          </a:xfrm>
        </p:spPr>
        <p:txBody>
          <a:bodyPr anchor="b"/>
          <a:lstStyle>
            <a:lvl1pPr>
              <a:defRPr sz="6000"/>
            </a:lvl1pPr>
          </a:lstStyle>
          <a:p>
            <a:r>
              <a:rPr lang="nl-NL"/>
              <a:t>Klik om de stijl te bewerken</a:t>
            </a:r>
            <a:endParaRPr lang="nl-BE"/>
          </a:p>
        </p:txBody>
      </p:sp>
      <p:sp>
        <p:nvSpPr>
          <p:cNvPr id="3" name="Tijdelijke aanduiding voor tekst 2"/>
          <p:cNvSpPr>
            <a:spLocks noGrp="1"/>
          </p:cNvSpPr>
          <p:nvPr>
            <p:ph type="body" idx="1"/>
          </p:nvPr>
        </p:nvSpPr>
        <p:spPr>
          <a:xfrm>
            <a:off x="887413" y="6527800"/>
            <a:ext cx="11217275" cy="213360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C4ECF33B-447D-4674-BB93-2BF5BC18B3E5}" type="datetimeFigureOut">
              <a:rPr lang="nl-BE" smtClean="0"/>
              <a:t>15/02/2022</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7ADEEFB1-0DE8-4B17-B2F8-14AF6EDBCCA9}" type="slidenum">
              <a:rPr lang="nl-BE" smtClean="0"/>
              <a:t>‹#›</a:t>
            </a:fld>
            <a:endParaRPr lang="nl-BE"/>
          </a:p>
        </p:txBody>
      </p:sp>
    </p:spTree>
    <p:extLst>
      <p:ext uri="{BB962C8B-B14F-4D97-AF65-F5344CB8AC3E}">
        <p14:creationId xmlns:p14="http://schemas.microsoft.com/office/powerpoint/2010/main" val="541094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Aangepaste inde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Klik om de stijl te bewerken</a:t>
            </a:r>
            <a:endParaRPr lang="nl-BE" dirty="0"/>
          </a:p>
        </p:txBody>
      </p:sp>
      <p:sp>
        <p:nvSpPr>
          <p:cNvPr id="3" name="Tijdelijke aanduiding voor dianummer 2"/>
          <p:cNvSpPr>
            <a:spLocks noGrp="1"/>
          </p:cNvSpPr>
          <p:nvPr>
            <p:ph type="sldNum" sz="quarter" idx="10"/>
          </p:nvPr>
        </p:nvSpPr>
        <p:spPr/>
        <p:txBody>
          <a:bodyPr/>
          <a:lstStyle/>
          <a:p>
            <a:pPr marL="0" marR="0" lvl="0" indent="0" algn="ctr" defTabSz="584200" rtl="0" eaLnBrk="1" fontAlgn="auto" latinLnBrk="0" hangingPunct="0">
              <a:lnSpc>
                <a:spcPct val="100000"/>
              </a:lnSpc>
              <a:spcBef>
                <a:spcPts val="0"/>
              </a:spcBef>
              <a:spcAft>
                <a:spcPts val="0"/>
              </a:spcAft>
              <a:buClrTx/>
              <a:buSzTx/>
              <a:buFontTx/>
              <a:buNone/>
              <a:tabLst/>
              <a:defRPr/>
            </a:pPr>
            <a:fld id="{86CB4B4D-7CA3-9044-876B-883B54F8677D}" type="slidenum">
              <a:rPr kumimoji="0" lang="nl-BE" sz="1800" b="0" i="0" u="none" strike="noStrike" kern="0" cap="none" spc="0" normalizeH="0" baseline="0" noProof="0" smtClean="0">
                <a:ln>
                  <a:noFill/>
                </a:ln>
                <a:solidFill>
                  <a:srgbClr val="000000"/>
                </a:solidFill>
                <a:effectLst/>
                <a:uLnTx/>
                <a:uFillTx/>
                <a:latin typeface="Helvetica Light"/>
                <a:sym typeface="Helvetica Light"/>
              </a:rPr>
              <a:pPr marL="0" marR="0" lvl="0" indent="0" algn="ctr" defTabSz="584200" rtl="0" eaLnBrk="1" fontAlgn="auto" latinLnBrk="0" hangingPunct="0">
                <a:lnSpc>
                  <a:spcPct val="100000"/>
                </a:lnSpc>
                <a:spcBef>
                  <a:spcPts val="0"/>
                </a:spcBef>
                <a:spcAft>
                  <a:spcPts val="0"/>
                </a:spcAft>
                <a:buClrTx/>
                <a:buSzTx/>
                <a:buFontTx/>
                <a:buNone/>
                <a:tabLst/>
                <a:defRPr/>
              </a:pPr>
              <a:t>‹#›</a:t>
            </a:fld>
            <a:endParaRPr kumimoji="0" lang="nl-BE" sz="1800" b="0" i="0" u="none" strike="noStrike" kern="0" cap="none" spc="0" normalizeH="0" baseline="0" noProof="0">
              <a:ln>
                <a:noFill/>
              </a:ln>
              <a:solidFill>
                <a:srgbClr val="000000"/>
              </a:solidFill>
              <a:effectLst/>
              <a:uLnTx/>
              <a:uFillTx/>
              <a:latin typeface="Helvetica Light"/>
              <a:sym typeface="Helvetica Light"/>
            </a:endParaRPr>
          </a:p>
        </p:txBody>
      </p:sp>
    </p:spTree>
    <p:extLst>
      <p:ext uri="{BB962C8B-B14F-4D97-AF65-F5344CB8AC3E}">
        <p14:creationId xmlns:p14="http://schemas.microsoft.com/office/powerpoint/2010/main" val="1537847083"/>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Titel + logo + foto">
    <p:spTree>
      <p:nvGrpSpPr>
        <p:cNvPr id="1" name=""/>
        <p:cNvGrpSpPr/>
        <p:nvPr/>
      </p:nvGrpSpPr>
      <p:grpSpPr>
        <a:xfrm>
          <a:off x="0" y="0"/>
          <a:ext cx="0" cy="0"/>
          <a:chOff x="0" y="0"/>
          <a:chExt cx="0" cy="0"/>
        </a:xfrm>
      </p:grpSpPr>
      <p:sp>
        <p:nvSpPr>
          <p:cNvPr id="13" name="Shape 13"/>
          <p:cNvSpPr>
            <a:spLocks noGrp="1"/>
          </p:cNvSpPr>
          <p:nvPr>
            <p:ph type="pic" idx="13"/>
          </p:nvPr>
        </p:nvSpPr>
        <p:spPr>
          <a:xfrm>
            <a:off x="0" y="0"/>
            <a:ext cx="13004800" cy="9753600"/>
          </a:xfrm>
          <a:prstGeom prst="rect">
            <a:avLst/>
          </a:prstGeom>
        </p:spPr>
        <p:txBody>
          <a:bodyPr lIns="91439" tIns="45719" rIns="91439" bIns="45719" anchor="t">
            <a:noAutofit/>
          </a:bodyPr>
          <a:lstStyle>
            <a:lvl1pPr>
              <a:defRPr>
                <a:latin typeface="+mj-lt"/>
              </a:defRPr>
            </a:lvl1pPr>
          </a:lstStyle>
          <a:p>
            <a:endParaRPr dirty="0"/>
          </a:p>
        </p:txBody>
      </p:sp>
      <p:grpSp>
        <p:nvGrpSpPr>
          <p:cNvPr id="19" name="Groep 18"/>
          <p:cNvGrpSpPr/>
          <p:nvPr userDrawn="1"/>
        </p:nvGrpSpPr>
        <p:grpSpPr>
          <a:xfrm>
            <a:off x="-340645" y="6014093"/>
            <a:ext cx="13686090" cy="4495955"/>
            <a:chOff x="-340645" y="5991970"/>
            <a:chExt cx="13686090" cy="4495955"/>
          </a:xfrm>
        </p:grpSpPr>
        <p:sp>
          <p:nvSpPr>
            <p:cNvPr id="20" name="Shape 14"/>
            <p:cNvSpPr/>
            <p:nvPr/>
          </p:nvSpPr>
          <p:spPr>
            <a:xfrm rot="21300000">
              <a:off x="-340645" y="7038075"/>
              <a:ext cx="13686090" cy="3449850"/>
            </a:xfrm>
            <a:prstGeom prst="rect">
              <a:avLst/>
            </a:prstGeom>
            <a:solidFill>
              <a:srgbClr val="FFFFFF"/>
            </a:solidFill>
            <a:ln w="12700">
              <a:miter lim="400000"/>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latin typeface="Helvetica"/>
                <a:sym typeface="Helvetica Light"/>
              </a:endParaRPr>
            </a:p>
          </p:txBody>
        </p:sp>
        <p:pic>
          <p:nvPicPr>
            <p:cNvPr id="21" name="W13-logo.png"/>
            <p:cNvPicPr>
              <a:picLocks noChangeAspect="1"/>
            </p:cNvPicPr>
            <p:nvPr/>
          </p:nvPicPr>
          <p:blipFill>
            <a:blip r:embed="rId2"/>
            <a:stretch>
              <a:fillRect/>
            </a:stretch>
          </p:blipFill>
          <p:spPr>
            <a:xfrm>
              <a:off x="9536686" y="5991970"/>
              <a:ext cx="2996927" cy="3269164"/>
            </a:xfrm>
            <a:prstGeom prst="rect">
              <a:avLst/>
            </a:prstGeom>
            <a:ln w="12700">
              <a:miter lim="400000"/>
            </a:ln>
          </p:spPr>
        </p:pic>
      </p:grpSp>
      <p:sp>
        <p:nvSpPr>
          <p:cNvPr id="18" name="Shape 18"/>
          <p:cNvSpPr>
            <a:spLocks noGrp="1"/>
          </p:cNvSpPr>
          <p:nvPr>
            <p:ph type="sldNum" sz="quarter" idx="2"/>
          </p:nvPr>
        </p:nvSpPr>
        <p:spPr>
          <a:xfrm>
            <a:off x="6233158" y="9245600"/>
            <a:ext cx="525785" cy="379591"/>
          </a:xfrm>
          <a:prstGeom prst="rect">
            <a:avLst/>
          </a:prstGeom>
        </p:spPr>
        <p:txBody>
          <a:bodyPr/>
          <a:lstStyle>
            <a:lvl1pPr>
              <a:defRPr>
                <a:latin typeface="+mj-lt"/>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fld id="{86CB4B4D-7CA3-9044-876B-883B54F8677D}" type="slidenum">
              <a:rPr kumimoji="0" lang="nl-BE" sz="1800" b="0" i="0" u="none" strike="noStrike" kern="0" cap="none" spc="0" normalizeH="0" baseline="0" noProof="0" smtClean="0">
                <a:ln>
                  <a:noFill/>
                </a:ln>
                <a:solidFill>
                  <a:srgbClr val="000000"/>
                </a:solidFill>
                <a:effectLst/>
                <a:uLnTx/>
                <a:uFillTx/>
                <a:latin typeface="Helvetica"/>
                <a:sym typeface="Helvetica Light"/>
              </a:rPr>
              <a:pPr marL="0" marR="0" lvl="0" indent="0" algn="ctr" defTabSz="584200" rtl="0" eaLnBrk="1" fontAlgn="auto" latinLnBrk="0" hangingPunct="0">
                <a:lnSpc>
                  <a:spcPct val="100000"/>
                </a:lnSpc>
                <a:spcBef>
                  <a:spcPts val="0"/>
                </a:spcBef>
                <a:spcAft>
                  <a:spcPts val="0"/>
                </a:spcAft>
                <a:buClrTx/>
                <a:buSzTx/>
                <a:buFontTx/>
                <a:buNone/>
                <a:tabLst/>
                <a:defRPr/>
              </a:pPr>
              <a:t>‹#›</a:t>
            </a:fld>
            <a:endParaRPr kumimoji="0" lang="nl-BE" sz="1800" b="0" i="0" u="none" strike="noStrike" kern="0" cap="none" spc="0" normalizeH="0" baseline="0" noProof="0">
              <a:ln>
                <a:noFill/>
              </a:ln>
              <a:solidFill>
                <a:srgbClr val="000000"/>
              </a:solidFill>
              <a:effectLst/>
              <a:uLnTx/>
              <a:uFillTx/>
              <a:latin typeface="Helvetica"/>
              <a:sym typeface="Helvetica Light"/>
            </a:endParaRPr>
          </a:p>
        </p:txBody>
      </p:sp>
      <p:sp>
        <p:nvSpPr>
          <p:cNvPr id="15" name="Shape 15"/>
          <p:cNvSpPr>
            <a:spLocks noGrp="1"/>
          </p:cNvSpPr>
          <p:nvPr>
            <p:ph type="title"/>
          </p:nvPr>
        </p:nvSpPr>
        <p:spPr>
          <a:xfrm>
            <a:off x="870807" y="7624123"/>
            <a:ext cx="10464801" cy="1127633"/>
          </a:xfrm>
          <a:prstGeom prst="rect">
            <a:avLst/>
          </a:prstGeom>
        </p:spPr>
        <p:txBody>
          <a:bodyPr anchor="b"/>
          <a:lstStyle>
            <a:lvl1pPr>
              <a:defRPr>
                <a:latin typeface="+mj-lt"/>
              </a:defRPr>
            </a:lvl1pPr>
          </a:lstStyle>
          <a:p>
            <a:r>
              <a:rPr dirty="0" err="1"/>
              <a:t>Titeltekst</a:t>
            </a:r>
            <a:endParaRPr dirty="0"/>
          </a:p>
        </p:txBody>
      </p:sp>
      <p:sp>
        <p:nvSpPr>
          <p:cNvPr id="4" name="Tijdelijke aanduiding voor inhoud 3"/>
          <p:cNvSpPr>
            <a:spLocks noGrp="1"/>
          </p:cNvSpPr>
          <p:nvPr>
            <p:ph sz="quarter" idx="14"/>
          </p:nvPr>
        </p:nvSpPr>
        <p:spPr>
          <a:xfrm>
            <a:off x="882533" y="8657637"/>
            <a:ext cx="9939337" cy="873125"/>
          </a:xfrm>
          <a:ln>
            <a:noFill/>
          </a:ln>
        </p:spPr>
        <p:style>
          <a:lnRef idx="2">
            <a:schemeClr val="accent5"/>
          </a:lnRef>
          <a:fillRef idx="1">
            <a:schemeClr val="lt1"/>
          </a:fillRef>
          <a:effectRef idx="0">
            <a:schemeClr val="accent5"/>
          </a:effectRef>
          <a:fontRef idx="none"/>
        </p:style>
        <p:txBody>
          <a:bodyPr/>
          <a:lstStyle>
            <a:lvl1pPr marL="0" indent="0">
              <a:buNone/>
              <a:defRPr/>
            </a:lvl1pPr>
          </a:lstStyle>
          <a:p>
            <a:pPr lvl="0"/>
            <a:r>
              <a:rPr lang="nl-NL" dirty="0"/>
              <a:t>Tekststijl van het model bewerken</a:t>
            </a:r>
            <a:endParaRPr lang="nl-BE" dirty="0"/>
          </a:p>
        </p:txBody>
      </p:sp>
    </p:spTree>
    <p:extLst>
      <p:ext uri="{BB962C8B-B14F-4D97-AF65-F5344CB8AC3E}">
        <p14:creationId xmlns:p14="http://schemas.microsoft.com/office/powerpoint/2010/main" val="2525860097"/>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dianummer 5"/>
          <p:cNvSpPr>
            <a:spLocks noGrp="1"/>
          </p:cNvSpPr>
          <p:nvPr>
            <p:ph type="sldNum" sz="quarter" idx="12"/>
          </p:nvPr>
        </p:nvSpPr>
        <p:spPr/>
        <p:txBody>
          <a:bodyPr/>
          <a:lstStyle/>
          <a:p>
            <a:pPr marL="0" marR="0" lvl="0" indent="0" algn="ctr" defTabSz="584200" rtl="0" eaLnBrk="1" fontAlgn="auto" latinLnBrk="0" hangingPunct="0">
              <a:lnSpc>
                <a:spcPct val="100000"/>
              </a:lnSpc>
              <a:spcBef>
                <a:spcPts val="0"/>
              </a:spcBef>
              <a:spcAft>
                <a:spcPts val="0"/>
              </a:spcAft>
              <a:buClrTx/>
              <a:buSzTx/>
              <a:buFontTx/>
              <a:buNone/>
              <a:tabLst/>
              <a:defRPr/>
            </a:pPr>
            <a:fld id="{7ADEEFB1-0DE8-4B17-B2F8-14AF6EDBCCA9}" type="slidenum">
              <a:rPr kumimoji="0" lang="nl-BE" sz="1800" b="0" i="0" u="none" strike="noStrike" kern="0" cap="none" spc="0" normalizeH="0" baseline="0" noProof="0" smtClean="0">
                <a:ln>
                  <a:noFill/>
                </a:ln>
                <a:solidFill>
                  <a:srgbClr val="000000"/>
                </a:solidFill>
                <a:effectLst/>
                <a:uLnTx/>
                <a:uFillTx/>
                <a:latin typeface="Helvetica Light"/>
                <a:sym typeface="Helvetica Light"/>
              </a:rPr>
              <a:pPr marL="0" marR="0" lvl="0" indent="0" algn="ctr" defTabSz="584200" rtl="0" eaLnBrk="1" fontAlgn="auto" latinLnBrk="0" hangingPunct="0">
                <a:lnSpc>
                  <a:spcPct val="100000"/>
                </a:lnSpc>
                <a:spcBef>
                  <a:spcPts val="0"/>
                </a:spcBef>
                <a:spcAft>
                  <a:spcPts val="0"/>
                </a:spcAft>
                <a:buClrTx/>
                <a:buSzTx/>
                <a:buFontTx/>
                <a:buNone/>
                <a:tabLst/>
                <a:defRPr/>
              </a:pPr>
              <a:t>‹#›</a:t>
            </a:fld>
            <a:endParaRPr kumimoji="0" lang="nl-BE" sz="1800" b="0" i="0" u="none" strike="noStrike" kern="0" cap="none" spc="0" normalizeH="0" baseline="0" noProof="0">
              <a:ln>
                <a:noFill/>
              </a:ln>
              <a:solidFill>
                <a:srgbClr val="000000"/>
              </a:solidFill>
              <a:effectLst/>
              <a:uLnTx/>
              <a:uFillTx/>
              <a:latin typeface="Helvetica Light"/>
              <a:sym typeface="Helvetica Light"/>
            </a:endParaRPr>
          </a:p>
        </p:txBody>
      </p:sp>
    </p:spTree>
    <p:extLst>
      <p:ext uri="{BB962C8B-B14F-4D97-AF65-F5344CB8AC3E}">
        <p14:creationId xmlns:p14="http://schemas.microsoft.com/office/powerpoint/2010/main" val="355805871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Foto + logo">
    <p:spTree>
      <p:nvGrpSpPr>
        <p:cNvPr id="1" name=""/>
        <p:cNvGrpSpPr/>
        <p:nvPr/>
      </p:nvGrpSpPr>
      <p:grpSpPr>
        <a:xfrm>
          <a:off x="0" y="0"/>
          <a:ext cx="0" cy="0"/>
          <a:chOff x="0" y="0"/>
          <a:chExt cx="0" cy="0"/>
        </a:xfrm>
      </p:grpSpPr>
      <p:sp>
        <p:nvSpPr>
          <p:cNvPr id="44" name="Shape 44"/>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pic>
        <p:nvPicPr>
          <p:cNvPr id="45" name="W13-logo.png"/>
          <p:cNvPicPr>
            <a:picLocks noChangeAspect="1"/>
          </p:cNvPicPr>
          <p:nvPr/>
        </p:nvPicPr>
        <p:blipFill>
          <a:blip r:embed="rId2"/>
          <a:stretch>
            <a:fillRect/>
          </a:stretch>
        </p:blipFill>
        <p:spPr>
          <a:xfrm>
            <a:off x="9536686" y="5991970"/>
            <a:ext cx="2996927" cy="3269164"/>
          </a:xfrm>
          <a:prstGeom prst="rect">
            <a:avLst/>
          </a:prstGeom>
          <a:ln w="12700">
            <a:miter lim="400000"/>
          </a:ln>
        </p:spPr>
      </p:pic>
      <p:sp>
        <p:nvSpPr>
          <p:cNvPr id="46" name="Shape 46"/>
          <p:cNvSpPr>
            <a:spLocks noGrp="1"/>
          </p:cNvSpPr>
          <p:nvPr>
            <p:ph type="sldNum" sz="quarter" idx="2"/>
          </p:nvPr>
        </p:nvSpPr>
        <p:spPr>
          <a:xfrm>
            <a:off x="6311798" y="9245600"/>
            <a:ext cx="368504" cy="381000"/>
          </a:xfrm>
          <a:prstGeom prst="rect">
            <a:avLst/>
          </a:prstGeom>
        </p:spPr>
        <p:txBody>
          <a:bodyPr/>
          <a:lstStyle/>
          <a:p>
            <a:pPr marL="0" marR="0" lvl="0" indent="0" algn="ctr" defTabSz="584200" rtl="0" eaLnBrk="1" fontAlgn="auto" latinLnBrk="0" hangingPunct="0">
              <a:lnSpc>
                <a:spcPct val="100000"/>
              </a:lnSpc>
              <a:spcBef>
                <a:spcPts val="0"/>
              </a:spcBef>
              <a:spcAft>
                <a:spcPts val="0"/>
              </a:spcAft>
              <a:buClrTx/>
              <a:buSzTx/>
              <a:buFontTx/>
              <a:buNone/>
              <a:tabLst/>
              <a:defRPr/>
            </a:pPr>
            <a:fld id="{86CB4B4D-7CA3-9044-876B-883B54F8677D}" type="slidenum">
              <a:rPr kumimoji="0" sz="1800" b="0" i="0" u="none" strike="noStrike" kern="0" cap="none" spc="0" normalizeH="0" baseline="0" noProof="0">
                <a:ln>
                  <a:noFill/>
                </a:ln>
                <a:solidFill>
                  <a:srgbClr val="000000"/>
                </a:solidFill>
                <a:effectLst/>
                <a:uLnTx/>
                <a:uFillTx/>
                <a:latin typeface="Helvetica Light"/>
                <a:sym typeface="Helvetica Light"/>
              </a:rPr>
              <a:pPr marL="0" marR="0" lvl="0" indent="0" algn="ctr" defTabSz="584200" rtl="0" eaLnBrk="1" fontAlgn="auto" latinLnBrk="0" hangingPunct="0">
                <a:lnSpc>
                  <a:spcPct val="100000"/>
                </a:lnSpc>
                <a:spcBef>
                  <a:spcPts val="0"/>
                </a:spcBef>
                <a:spcAft>
                  <a:spcPts val="0"/>
                </a:spcAft>
                <a:buClrTx/>
                <a:buSzTx/>
                <a:buFontTx/>
                <a:buNone/>
                <a:tabLst/>
                <a:defRPr/>
              </a:pPr>
              <a:t>‹#›</a:t>
            </a:fld>
            <a:endParaRPr kumimoji="0" sz="1800" b="0" i="0" u="none" strike="noStrike" kern="0" cap="none" spc="0" normalizeH="0" baseline="0" noProof="0">
              <a:ln>
                <a:noFill/>
              </a:ln>
              <a:solidFill>
                <a:srgbClr val="000000"/>
              </a:solidFill>
              <a:effectLst/>
              <a:uLnTx/>
              <a:uFillTx/>
              <a:latin typeface="Helvetica Light"/>
              <a:sym typeface="Helvetica Light"/>
            </a:endParaRPr>
          </a:p>
        </p:txBody>
      </p:sp>
      <p:sp>
        <p:nvSpPr>
          <p:cNvPr id="5" name="Shape 75"/>
          <p:cNvSpPr/>
          <p:nvPr userDrawn="1"/>
        </p:nvSpPr>
        <p:spPr>
          <a:xfrm>
            <a:off x="1023207" y="8601521"/>
            <a:ext cx="10464801" cy="87330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normAutofit/>
          </a:bodyPr>
          <a:lstStyle>
            <a:lvl1pPr algn="l">
              <a:defRPr sz="3800">
                <a:solidFill>
                  <a:srgbClr val="283533"/>
                </a:solidFill>
              </a:defRPr>
            </a:lvl1p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nl-BE" sz="3800" b="0" i="0" u="none" strike="noStrike" kern="0" cap="none" spc="0" normalizeH="0" baseline="0" noProof="0" dirty="0">
                <a:ln>
                  <a:noFill/>
                </a:ln>
                <a:solidFill>
                  <a:srgbClr val="283533"/>
                </a:solidFill>
                <a:effectLst/>
                <a:uLnTx/>
                <a:uFillTx/>
                <a:latin typeface="Helvetica Light"/>
                <a:sym typeface="Helvetica Light"/>
              </a:rPr>
              <a:t>sub titel</a:t>
            </a:r>
            <a:endParaRPr kumimoji="0" sz="3800" b="0" i="0" u="none" strike="noStrike" kern="0" cap="none" spc="0" normalizeH="0" baseline="0" noProof="0" dirty="0">
              <a:ln>
                <a:noFill/>
              </a:ln>
              <a:solidFill>
                <a:srgbClr val="283533"/>
              </a:solidFill>
              <a:effectLst/>
              <a:uLnTx/>
              <a:uFillTx/>
              <a:latin typeface="Helvetica Light"/>
              <a:sym typeface="Helvetica Light"/>
            </a:endParaRPr>
          </a:p>
        </p:txBody>
      </p:sp>
    </p:spTree>
    <p:extLst>
      <p:ext uri="{BB962C8B-B14F-4D97-AF65-F5344CB8AC3E}">
        <p14:creationId xmlns:p14="http://schemas.microsoft.com/office/powerpoint/2010/main" val="336586029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95350" y="519113"/>
            <a:ext cx="11217275" cy="1885950"/>
          </a:xfrm>
        </p:spPr>
        <p:txBody>
          <a:bodyPr/>
          <a:lstStyle/>
          <a:p>
            <a:r>
              <a:rPr lang="nl-NL"/>
              <a:t>Klik om de stijl te bewerken</a:t>
            </a:r>
            <a:endParaRPr lang="nl-BE"/>
          </a:p>
        </p:txBody>
      </p:sp>
      <p:sp>
        <p:nvSpPr>
          <p:cNvPr id="3" name="Tijdelijke aanduiding voor tekst 2"/>
          <p:cNvSpPr>
            <a:spLocks noGrp="1"/>
          </p:cNvSpPr>
          <p:nvPr>
            <p:ph type="body" idx="1"/>
          </p:nvPr>
        </p:nvSpPr>
        <p:spPr>
          <a:xfrm>
            <a:off x="895350" y="2532184"/>
            <a:ext cx="5502275" cy="957141"/>
          </a:xfrm>
        </p:spPr>
        <p:txBody>
          <a:bodyPr anchor="ctr"/>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4" name="Tijdelijke aanduiding voor inhoud 3"/>
          <p:cNvSpPr>
            <a:spLocks noGrp="1"/>
          </p:cNvSpPr>
          <p:nvPr>
            <p:ph sz="half" idx="2"/>
          </p:nvPr>
        </p:nvSpPr>
        <p:spPr>
          <a:xfrm>
            <a:off x="895350" y="3562350"/>
            <a:ext cx="5502275" cy="5240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6583363" y="2532184"/>
            <a:ext cx="5529262" cy="957141"/>
          </a:xfrm>
        </p:spPr>
        <p:txBody>
          <a:bodyPr anchor="ctr"/>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6" name="Tijdelijke aanduiding voor inhoud 5"/>
          <p:cNvSpPr>
            <a:spLocks noGrp="1"/>
          </p:cNvSpPr>
          <p:nvPr>
            <p:ph sz="quarter" idx="4"/>
          </p:nvPr>
        </p:nvSpPr>
        <p:spPr>
          <a:xfrm>
            <a:off x="6583363" y="3562350"/>
            <a:ext cx="5529262" cy="5240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a:xfrm>
            <a:off x="893763" y="9040813"/>
            <a:ext cx="2925762" cy="519112"/>
          </a:xfrm>
          <a:prstGeom prst="rect">
            <a:avLst/>
          </a:prstGeom>
        </p:spPr>
        <p:txBody>
          <a:bodyPr/>
          <a:lstStyle/>
          <a:p>
            <a:pPr marL="0" marR="0" lvl="0" indent="0" algn="ctr" defTabSz="584200" rtl="0" eaLnBrk="1" fontAlgn="auto" latinLnBrk="0" hangingPunct="0">
              <a:lnSpc>
                <a:spcPct val="100000"/>
              </a:lnSpc>
              <a:spcBef>
                <a:spcPts val="0"/>
              </a:spcBef>
              <a:spcAft>
                <a:spcPts val="0"/>
              </a:spcAft>
              <a:buClrTx/>
              <a:buSzTx/>
              <a:buFontTx/>
              <a:buNone/>
              <a:tabLst/>
              <a:defRPr/>
            </a:pPr>
            <a:fld id="{C4ECF33B-447D-4674-BB93-2BF5BC18B3E5}" type="datetimeFigureOut">
              <a:rPr kumimoji="0" lang="nl-BE" sz="3600" b="0" i="0" u="none" strike="noStrike" kern="0" cap="none" spc="0" normalizeH="0" baseline="0" noProof="0" smtClean="0">
                <a:ln>
                  <a:noFill/>
                </a:ln>
                <a:solidFill>
                  <a:srgbClr val="000000"/>
                </a:solidFill>
                <a:effectLst/>
                <a:uLnTx/>
                <a:uFillTx/>
                <a:latin typeface="Helvetica Light"/>
                <a:sym typeface="Helvetica Light"/>
              </a:rPr>
              <a:pPr marL="0" marR="0" lvl="0" indent="0" algn="ctr" defTabSz="584200" rtl="0" eaLnBrk="1" fontAlgn="auto" latinLnBrk="0" hangingPunct="0">
                <a:lnSpc>
                  <a:spcPct val="100000"/>
                </a:lnSpc>
                <a:spcBef>
                  <a:spcPts val="0"/>
                </a:spcBef>
                <a:spcAft>
                  <a:spcPts val="0"/>
                </a:spcAft>
                <a:buClrTx/>
                <a:buSzTx/>
                <a:buFontTx/>
                <a:buNone/>
                <a:tabLst/>
                <a:defRPr/>
              </a:pPr>
              <a:t>15/02/2022</a:t>
            </a:fld>
            <a:endParaRPr kumimoji="0" lang="nl-BE" sz="3600" b="0" i="0" u="none" strike="noStrike" kern="0" cap="none" spc="0" normalizeH="0" baseline="0" noProof="0">
              <a:ln>
                <a:noFill/>
              </a:ln>
              <a:solidFill>
                <a:srgbClr val="000000"/>
              </a:solidFill>
              <a:effectLst/>
              <a:uLnTx/>
              <a:uFillTx/>
              <a:latin typeface="Helvetica Light"/>
              <a:sym typeface="Helvetica Light"/>
            </a:endParaRPr>
          </a:p>
        </p:txBody>
      </p:sp>
      <p:sp>
        <p:nvSpPr>
          <p:cNvPr id="8" name="Tijdelijke aanduiding voor voettekst 7"/>
          <p:cNvSpPr>
            <a:spLocks noGrp="1"/>
          </p:cNvSpPr>
          <p:nvPr>
            <p:ph type="ftr" sz="quarter" idx="11"/>
          </p:nvPr>
        </p:nvSpPr>
        <p:spPr>
          <a:xfrm>
            <a:off x="4308475" y="9040813"/>
            <a:ext cx="4387850" cy="519112"/>
          </a:xfrm>
          <a:prstGeom prst="rect">
            <a:avLst/>
          </a:prstGeom>
        </p:spPr>
        <p:txBody>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nl-BE" sz="3600" b="0" i="0" u="none" strike="noStrike" kern="0" cap="none" spc="0" normalizeH="0" baseline="0" noProof="0">
              <a:ln>
                <a:noFill/>
              </a:ln>
              <a:solidFill>
                <a:srgbClr val="000000"/>
              </a:solidFill>
              <a:effectLst/>
              <a:uLnTx/>
              <a:uFillTx/>
              <a:latin typeface="Helvetica Light"/>
              <a:sym typeface="Helvetica Light"/>
            </a:endParaRPr>
          </a:p>
        </p:txBody>
      </p:sp>
      <p:sp>
        <p:nvSpPr>
          <p:cNvPr id="9" name="Tijdelijke aanduiding voor dianummer 8"/>
          <p:cNvSpPr>
            <a:spLocks noGrp="1"/>
          </p:cNvSpPr>
          <p:nvPr>
            <p:ph type="sldNum" sz="quarter" idx="12"/>
          </p:nvPr>
        </p:nvSpPr>
        <p:spPr/>
        <p:txBody>
          <a:bodyPr/>
          <a:lstStyle/>
          <a:p>
            <a:pPr marL="0" marR="0" lvl="0" indent="0" algn="ctr" defTabSz="584200" rtl="0" eaLnBrk="1" fontAlgn="auto" latinLnBrk="0" hangingPunct="0">
              <a:lnSpc>
                <a:spcPct val="100000"/>
              </a:lnSpc>
              <a:spcBef>
                <a:spcPts val="0"/>
              </a:spcBef>
              <a:spcAft>
                <a:spcPts val="0"/>
              </a:spcAft>
              <a:buClrTx/>
              <a:buSzTx/>
              <a:buFontTx/>
              <a:buNone/>
              <a:tabLst/>
              <a:defRPr/>
            </a:pPr>
            <a:fld id="{7ADEEFB1-0DE8-4B17-B2F8-14AF6EDBCCA9}" type="slidenum">
              <a:rPr kumimoji="0" lang="nl-BE" sz="1800" b="0" i="0" u="none" strike="noStrike" kern="0" cap="none" spc="0" normalizeH="0" baseline="0" noProof="0" smtClean="0">
                <a:ln>
                  <a:noFill/>
                </a:ln>
                <a:solidFill>
                  <a:srgbClr val="000000"/>
                </a:solidFill>
                <a:effectLst/>
                <a:uLnTx/>
                <a:uFillTx/>
                <a:latin typeface="Helvetica Light"/>
                <a:sym typeface="Helvetica Light"/>
              </a:rPr>
              <a:pPr marL="0" marR="0" lvl="0" indent="0" algn="ctr" defTabSz="584200" rtl="0" eaLnBrk="1" fontAlgn="auto" latinLnBrk="0" hangingPunct="0">
                <a:lnSpc>
                  <a:spcPct val="100000"/>
                </a:lnSpc>
                <a:spcBef>
                  <a:spcPts val="0"/>
                </a:spcBef>
                <a:spcAft>
                  <a:spcPts val="0"/>
                </a:spcAft>
                <a:buClrTx/>
                <a:buSzTx/>
                <a:buFontTx/>
                <a:buNone/>
                <a:tabLst/>
                <a:defRPr/>
              </a:pPr>
              <a:t>‹#›</a:t>
            </a:fld>
            <a:endParaRPr kumimoji="0" lang="nl-BE" sz="1800" b="0" i="0" u="none" strike="noStrike" kern="0" cap="none" spc="0" normalizeH="0" baseline="0" noProof="0">
              <a:ln>
                <a:noFill/>
              </a:ln>
              <a:solidFill>
                <a:srgbClr val="000000"/>
              </a:solidFill>
              <a:effectLst/>
              <a:uLnTx/>
              <a:uFillTx/>
              <a:latin typeface="Helvetica Light"/>
              <a:sym typeface="Helvetica Light"/>
            </a:endParaRPr>
          </a:p>
        </p:txBody>
      </p:sp>
    </p:spTree>
    <p:extLst>
      <p:ext uri="{BB962C8B-B14F-4D97-AF65-F5344CB8AC3E}">
        <p14:creationId xmlns:p14="http://schemas.microsoft.com/office/powerpoint/2010/main" val="145443855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eldia">
    <p:spTree>
      <p:nvGrpSpPr>
        <p:cNvPr id="1" name=""/>
        <p:cNvGrpSpPr/>
        <p:nvPr/>
      </p:nvGrpSpPr>
      <p:grpSpPr>
        <a:xfrm>
          <a:off x="0" y="0"/>
          <a:ext cx="0" cy="0"/>
          <a:chOff x="0" y="0"/>
          <a:chExt cx="0" cy="0"/>
        </a:xfrm>
      </p:grpSpPr>
      <p:sp>
        <p:nvSpPr>
          <p:cNvPr id="5" name="Tijdelijke aanduiding voor afbeelding 4"/>
          <p:cNvSpPr>
            <a:spLocks noGrp="1"/>
          </p:cNvSpPr>
          <p:nvPr>
            <p:ph type="pic" sz="quarter" idx="10"/>
          </p:nvPr>
        </p:nvSpPr>
        <p:spPr>
          <a:xfrm>
            <a:off x="409600" y="409600"/>
            <a:ext cx="12185600" cy="8908800"/>
          </a:xfrm>
        </p:spPr>
        <p:txBody>
          <a:bodyPr anchor="ctr"/>
          <a:lstStyle>
            <a:lvl1pPr marL="0" indent="0" algn="r">
              <a:buNone/>
              <a:defRPr>
                <a:solidFill>
                  <a:srgbClr val="FF0000"/>
                </a:solidFill>
              </a:defRPr>
            </a:lvl1pPr>
          </a:lstStyle>
          <a:p>
            <a:endParaRPr lang="nl-BE"/>
          </a:p>
        </p:txBody>
      </p:sp>
      <p:grpSp>
        <p:nvGrpSpPr>
          <p:cNvPr id="16" name="Groeperen 15"/>
          <p:cNvGrpSpPr/>
          <p:nvPr userDrawn="1"/>
        </p:nvGrpSpPr>
        <p:grpSpPr>
          <a:xfrm>
            <a:off x="409602" y="409601"/>
            <a:ext cx="8580985" cy="8910898"/>
            <a:chOff x="288001" y="288000"/>
            <a:chExt cx="6033505" cy="6265475"/>
          </a:xfrm>
          <a:solidFill>
            <a:schemeClr val="accent5"/>
          </a:solidFill>
        </p:grpSpPr>
        <p:sp>
          <p:nvSpPr>
            <p:cNvPr id="12" name="Rechthoek 11"/>
            <p:cNvSpPr>
              <a:spLocks/>
            </p:cNvSpPr>
            <p:nvPr userDrawn="1"/>
          </p:nvSpPr>
          <p:spPr>
            <a:xfrm>
              <a:off x="288001" y="288000"/>
              <a:ext cx="4248000" cy="6265475"/>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300460" rtl="0" eaLnBrk="1" fontAlgn="auto" latinLnBrk="0" hangingPunct="1">
                <a:lnSpc>
                  <a:spcPct val="100000"/>
                </a:lnSpc>
                <a:spcBef>
                  <a:spcPts val="0"/>
                </a:spcBef>
                <a:spcAft>
                  <a:spcPts val="0"/>
                </a:spcAft>
                <a:buClrTx/>
                <a:buSzTx/>
                <a:buFontTx/>
                <a:buNone/>
                <a:tabLst/>
                <a:defRPr/>
              </a:pPr>
              <a:endParaRPr kumimoji="0" lang="nl-NL" sz="256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sp>
          <p:nvSpPr>
            <p:cNvPr id="13" name="Rechthoekige driehoek 12"/>
            <p:cNvSpPr/>
            <p:nvPr userDrawn="1"/>
          </p:nvSpPr>
          <p:spPr>
            <a:xfrm>
              <a:off x="4536000" y="288000"/>
              <a:ext cx="1785506" cy="6264000"/>
            </a:xfrm>
            <a:prstGeom prst="r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300460" rtl="0" eaLnBrk="1" fontAlgn="auto" latinLnBrk="0" hangingPunct="1">
                <a:lnSpc>
                  <a:spcPct val="100000"/>
                </a:lnSpc>
                <a:spcBef>
                  <a:spcPts val="0"/>
                </a:spcBef>
                <a:spcAft>
                  <a:spcPts val="0"/>
                </a:spcAft>
                <a:buClrTx/>
                <a:buSzTx/>
                <a:buFontTx/>
                <a:buNone/>
                <a:tabLst/>
                <a:defRPr/>
              </a:pPr>
              <a:endParaRPr kumimoji="0" lang="nl-NL" sz="256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grpSp>
      <p:sp>
        <p:nvSpPr>
          <p:cNvPr id="2" name="Titel 1"/>
          <p:cNvSpPr>
            <a:spLocks noGrp="1"/>
          </p:cNvSpPr>
          <p:nvPr>
            <p:ph type="ctrTitle"/>
          </p:nvPr>
        </p:nvSpPr>
        <p:spPr>
          <a:xfrm>
            <a:off x="1894400" y="3635200"/>
            <a:ext cx="5427200" cy="2764797"/>
          </a:xfrm>
        </p:spPr>
        <p:txBody>
          <a:bodyPr wrap="square" anchor="t" anchorCtr="0">
            <a:noAutofit/>
          </a:bodyPr>
          <a:lstStyle>
            <a:lvl1pPr algn="l">
              <a:lnSpc>
                <a:spcPts val="7395"/>
              </a:lnSpc>
              <a:defRPr sz="7395" b="0" i="0">
                <a:solidFill>
                  <a:schemeClr val="bg1"/>
                </a:solidFill>
                <a:latin typeface="FlandersArtSans-Bold" panose="00000800000000000000" pitchFamily="2" charset="0"/>
                <a:cs typeface="FlandersArtSans-Bold" panose="00000800000000000000" pitchFamily="2" charset="0"/>
              </a:defRPr>
            </a:lvl1pPr>
          </a:lstStyle>
          <a:p>
            <a:r>
              <a:rPr lang="nl-NL" dirty="0"/>
              <a:t>Klik om de stijl te bewerken</a:t>
            </a:r>
            <a:endParaRPr lang="nl-BE" dirty="0"/>
          </a:p>
        </p:txBody>
      </p:sp>
      <p:sp>
        <p:nvSpPr>
          <p:cNvPr id="3" name="Ondertitel 2"/>
          <p:cNvSpPr>
            <a:spLocks noGrp="1"/>
          </p:cNvSpPr>
          <p:nvPr>
            <p:ph type="subTitle" idx="1"/>
          </p:nvPr>
        </p:nvSpPr>
        <p:spPr>
          <a:xfrm>
            <a:off x="1896643" y="6614716"/>
            <a:ext cx="5427200" cy="1740800"/>
          </a:xfrm>
          <a:prstGeom prst="rect">
            <a:avLst/>
          </a:prstGeom>
        </p:spPr>
        <p:txBody>
          <a:bodyPr bIns="0">
            <a:noAutofit/>
          </a:bodyPr>
          <a:lstStyle>
            <a:lvl1pPr marL="0" indent="0" algn="l">
              <a:lnSpc>
                <a:spcPts val="2503"/>
              </a:lnSpc>
              <a:buNone/>
              <a:defRPr sz="2247">
                <a:solidFill>
                  <a:schemeClr val="bg1"/>
                </a:solidFill>
              </a:defRPr>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nl-NL" dirty="0"/>
              <a:t>Klik om de ondertitelstijl van het model te bewerken</a:t>
            </a:r>
            <a:endParaRPr lang="nl-BE" dirty="0"/>
          </a:p>
        </p:txBody>
      </p:sp>
      <p:pic>
        <p:nvPicPr>
          <p:cNvPr id="8"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0073" y="883682"/>
            <a:ext cx="2629335" cy="1024000"/>
          </a:xfrm>
          <a:prstGeom prst="rect">
            <a:avLst/>
          </a:prstGeom>
        </p:spPr>
      </p:pic>
      <p:sp>
        <p:nvSpPr>
          <p:cNvPr id="14" name="Tijdelijke aanduiding voor tekst 2"/>
          <p:cNvSpPr>
            <a:spLocks noGrp="1"/>
          </p:cNvSpPr>
          <p:nvPr>
            <p:ph idx="12" hasCustomPrompt="1"/>
          </p:nvPr>
        </p:nvSpPr>
        <p:spPr>
          <a:xfrm>
            <a:off x="716801" y="8596060"/>
            <a:ext cx="6788608" cy="501760"/>
          </a:xfrm>
          <a:prstGeom prst="rect">
            <a:avLst/>
          </a:prstGeom>
        </p:spPr>
        <p:txBody>
          <a:bodyPr vert="horz" lIns="0" tIns="0" rIns="0" bIns="0" rtlCol="0" anchor="t" anchorCtr="0">
            <a:noAutofit/>
          </a:bodyPr>
          <a:lstStyle>
            <a:lvl1pPr marL="0" indent="0">
              <a:buFontTx/>
              <a:buNone/>
              <a:defRPr sz="2418">
                <a:solidFill>
                  <a:schemeClr val="bg1"/>
                </a:solidFill>
                <a:latin typeface="FlandersArtSans-Regular" panose="00000500000000000000" pitchFamily="2" charset="0"/>
              </a:defRPr>
            </a:lvl1pPr>
            <a:lvl5pPr>
              <a:defRPr>
                <a:solidFill>
                  <a:schemeClr val="bg1"/>
                </a:solidFill>
                <a:latin typeface="FlandersArtSans-Regular" panose="00000500000000000000" pitchFamily="2" charset="0"/>
              </a:defRPr>
            </a:lvl5pPr>
          </a:lstStyle>
          <a:p>
            <a:pPr lvl="0"/>
            <a:r>
              <a:rPr lang="nl-NL" dirty="0"/>
              <a:t>KLIK OM DE MODELSTIJLEN TE BEWERKEN</a:t>
            </a:r>
          </a:p>
          <a:p>
            <a:pPr lvl="4"/>
            <a:endParaRPr lang="nl-BE" dirty="0"/>
          </a:p>
        </p:txBody>
      </p:sp>
    </p:spTree>
    <p:extLst>
      <p:ext uri="{BB962C8B-B14F-4D97-AF65-F5344CB8AC3E}">
        <p14:creationId xmlns:p14="http://schemas.microsoft.com/office/powerpoint/2010/main" val="433060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ee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9779221" y="9011201"/>
            <a:ext cx="3045861" cy="519289"/>
          </a:xfrm>
        </p:spPr>
        <p:txBody>
          <a:bodyPr/>
          <a:lstStyle>
            <a:lvl1pPr>
              <a:defRPr sz="1280">
                <a:latin typeface="FlandersArtSans-Regular" panose="00000500000000000000" pitchFamily="2" charset="0"/>
              </a:defRPr>
            </a:lvl1pPr>
          </a:lstStyle>
          <a:p>
            <a:pPr defTabSz="1300460" hangingPunct="1"/>
            <a:fld id="{7749CDD0-7D77-4D23-9A27-F361E39BA472}" type="datetime1">
              <a:rPr lang="nl-BE" kern="1200" smtClean="0">
                <a:solidFill>
                  <a:prstClr val="white">
                    <a:lumMod val="50000"/>
                  </a:prstClr>
                </a:solidFill>
              </a:rPr>
              <a:pPr defTabSz="1300460" hangingPunct="1"/>
              <a:t>15/02/2022</a:t>
            </a:fld>
            <a:r>
              <a:rPr lang="nl-BE" kern="1200">
                <a:solidFill>
                  <a:prstClr val="white">
                    <a:lumMod val="50000"/>
                  </a:prstClr>
                </a:solidFill>
              </a:rPr>
              <a:t> </a:t>
            </a:r>
            <a:r>
              <a:rPr lang="nl-BE" b="1" kern="1200">
                <a:solidFill>
                  <a:prstClr val="white">
                    <a:lumMod val="50000"/>
                  </a:prstClr>
                </a:solidFill>
              </a:rPr>
              <a:t>│</a:t>
            </a:r>
            <a:fld id="{B263F6C6-2226-4286-8995-C42CB1E7C290}" type="slidenum">
              <a:rPr lang="nl-BE" kern="1200" smtClean="0">
                <a:solidFill>
                  <a:prstClr val="white">
                    <a:lumMod val="50000"/>
                  </a:prstClr>
                </a:solidFill>
              </a:rPr>
              <a:pPr defTabSz="1300460" hangingPunct="1"/>
              <a:t>‹#›</a:t>
            </a:fld>
            <a:endParaRPr lang="nl-BE" kern="1200" dirty="0">
              <a:solidFill>
                <a:prstClr val="white">
                  <a:lumMod val="50000"/>
                </a:prstClr>
              </a:solidFill>
            </a:endParaRPr>
          </a:p>
        </p:txBody>
      </p:sp>
      <p:sp>
        <p:nvSpPr>
          <p:cNvPr id="8" name="Titel 1"/>
          <p:cNvSpPr>
            <a:spLocks noGrp="1"/>
          </p:cNvSpPr>
          <p:nvPr>
            <p:ph type="title"/>
          </p:nvPr>
        </p:nvSpPr>
        <p:spPr>
          <a:xfrm>
            <a:off x="1843200" y="1075200"/>
            <a:ext cx="10547200" cy="1587200"/>
          </a:xfrm>
        </p:spPr>
        <p:txBody>
          <a:bodyPr anchor="t" anchorCtr="0"/>
          <a:lstStyle>
            <a:lvl1pPr>
              <a:defRPr>
                <a:latin typeface="FlandersArtSans-Bold" panose="00000800000000000000" pitchFamily="2" charset="0"/>
              </a:defRPr>
            </a:lvl1pPr>
          </a:lstStyle>
          <a:p>
            <a:r>
              <a:rPr lang="nl-NL"/>
              <a:t>Klik om stijl te bewerken</a:t>
            </a:r>
            <a:endParaRPr lang="nl-BE" dirty="0"/>
          </a:p>
        </p:txBody>
      </p:sp>
      <p:sp>
        <p:nvSpPr>
          <p:cNvPr id="9" name="Tijdelijke aanduiding voor inhoud 2"/>
          <p:cNvSpPr>
            <a:spLocks noGrp="1"/>
          </p:cNvSpPr>
          <p:nvPr>
            <p:ph sz="half" idx="1"/>
          </p:nvPr>
        </p:nvSpPr>
        <p:spPr>
          <a:xfrm>
            <a:off x="1843200" y="2723840"/>
            <a:ext cx="10547200" cy="5222400"/>
          </a:xfrm>
        </p:spPr>
        <p:txBody>
          <a:bodyPr bIns="0"/>
          <a:lstStyle>
            <a:lvl1pPr marL="0" indent="0">
              <a:lnSpc>
                <a:spcPct val="90000"/>
              </a:lnSpc>
              <a:buFontTx/>
              <a:buBlip>
                <a:blip r:embed="rId2"/>
              </a:buBlip>
              <a:defRPr sz="3129">
                <a:latin typeface="FlandersArtSans-Regular" panose="00000500000000000000" pitchFamily="2" charset="0"/>
              </a:defRPr>
            </a:lvl1pPr>
            <a:lvl2pPr>
              <a:lnSpc>
                <a:spcPct val="90000"/>
              </a:lnSpc>
              <a:buSzPct val="75000"/>
              <a:buFontTx/>
              <a:buBlip>
                <a:blip r:embed="rId3"/>
              </a:buBlip>
              <a:defRPr sz="3129">
                <a:solidFill>
                  <a:schemeClr val="bg1">
                    <a:lumMod val="50000"/>
                  </a:schemeClr>
                </a:solidFill>
                <a:latin typeface="FlandersArtSans-Regular" panose="00000500000000000000" pitchFamily="2" charset="0"/>
              </a:defRPr>
            </a:lvl2pPr>
            <a:lvl3pPr>
              <a:lnSpc>
                <a:spcPct val="90000"/>
              </a:lnSpc>
              <a:buSzPct val="85000"/>
              <a:defRPr>
                <a:latin typeface="FlandersArtSans-Regular" panose="00000500000000000000" pitchFamily="2" charset="0"/>
              </a:defRPr>
            </a:lvl3pPr>
            <a:lvl4pPr>
              <a:lnSpc>
                <a:spcPct val="90000"/>
              </a:lnSpc>
              <a:defRPr>
                <a:latin typeface="FlandersArtSans-Regular" panose="00000500000000000000" pitchFamily="2" charset="0"/>
              </a:defRPr>
            </a:lvl4pPr>
            <a:lvl5pPr>
              <a:lnSpc>
                <a:spcPct val="90000"/>
              </a:lnSpc>
              <a:defRPr>
                <a:latin typeface="FlandersArtSans-Regular" panose="00000500000000000000" pitchFamily="2" charset="0"/>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dirty="0"/>
          </a:p>
        </p:txBody>
      </p:sp>
      <p:pic>
        <p:nvPicPr>
          <p:cNvPr id="10" name="Afbeelding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6644" y="8393852"/>
            <a:ext cx="2629336" cy="1024000"/>
          </a:xfrm>
          <a:prstGeom prst="rect">
            <a:avLst/>
          </a:prstGeom>
        </p:spPr>
      </p:pic>
    </p:spTree>
    <p:extLst>
      <p:ext uri="{BB962C8B-B14F-4D97-AF65-F5344CB8AC3E}">
        <p14:creationId xmlns:p14="http://schemas.microsoft.com/office/powerpoint/2010/main" val="105578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C4ECF33B-447D-4674-BB93-2BF5BC18B3E5}" type="datetimeFigureOut">
              <a:rPr lang="nl-BE" smtClean="0"/>
              <a:t>15/02/2022</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7ADEEFB1-0DE8-4B17-B2F8-14AF6EDBCCA9}" type="slidenum">
              <a:rPr lang="nl-BE" smtClean="0"/>
              <a:t>‹#›</a:t>
            </a:fld>
            <a:endParaRPr lang="nl-BE"/>
          </a:p>
        </p:txBody>
      </p:sp>
    </p:spTree>
    <p:extLst>
      <p:ext uri="{BB962C8B-B14F-4D97-AF65-F5344CB8AC3E}">
        <p14:creationId xmlns:p14="http://schemas.microsoft.com/office/powerpoint/2010/main" val="2701214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4ECF33B-447D-4674-BB93-2BF5BC18B3E5}" type="datetimeFigureOut">
              <a:rPr lang="nl-BE" smtClean="0"/>
              <a:t>15/02/2022</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7ADEEFB1-0DE8-4B17-B2F8-14AF6EDBCCA9}" type="slidenum">
              <a:rPr lang="nl-BE" smtClean="0"/>
              <a:t>‹#›</a:t>
            </a:fld>
            <a:endParaRPr lang="nl-BE"/>
          </a:p>
        </p:txBody>
      </p:sp>
    </p:spTree>
    <p:extLst>
      <p:ext uri="{BB962C8B-B14F-4D97-AF65-F5344CB8AC3E}">
        <p14:creationId xmlns:p14="http://schemas.microsoft.com/office/powerpoint/2010/main" val="1057466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95350" y="650875"/>
            <a:ext cx="4194175" cy="2274888"/>
          </a:xfrm>
        </p:spPr>
        <p:txBody>
          <a:bodyPr anchor="b"/>
          <a:lstStyle>
            <a:lvl1pPr>
              <a:defRPr sz="3200"/>
            </a:lvl1pPr>
          </a:lstStyle>
          <a:p>
            <a:r>
              <a:rPr lang="nl-NL"/>
              <a:t>Klik om de stijl te bewerken</a:t>
            </a:r>
            <a:endParaRPr lang="nl-BE"/>
          </a:p>
        </p:txBody>
      </p:sp>
      <p:sp>
        <p:nvSpPr>
          <p:cNvPr id="3" name="Tijdelijke aanduiding voor inhoud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4ECF33B-447D-4674-BB93-2BF5BC18B3E5}" type="datetimeFigureOut">
              <a:rPr lang="nl-BE" smtClean="0"/>
              <a:t>15/02/2022</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7ADEEFB1-0DE8-4B17-B2F8-14AF6EDBCCA9}" type="slidenum">
              <a:rPr lang="nl-BE" smtClean="0"/>
              <a:t>‹#›</a:t>
            </a:fld>
            <a:endParaRPr lang="nl-BE"/>
          </a:p>
        </p:txBody>
      </p:sp>
    </p:spTree>
    <p:extLst>
      <p:ext uri="{BB962C8B-B14F-4D97-AF65-F5344CB8AC3E}">
        <p14:creationId xmlns:p14="http://schemas.microsoft.com/office/powerpoint/2010/main" val="4122778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95350" y="650875"/>
            <a:ext cx="4194175" cy="2274888"/>
          </a:xfrm>
        </p:spPr>
        <p:txBody>
          <a:bodyPr anchor="b"/>
          <a:lstStyle>
            <a:lvl1pPr>
              <a:defRPr sz="3200"/>
            </a:lvl1pPr>
          </a:lstStyle>
          <a:p>
            <a:r>
              <a:rPr lang="nl-NL"/>
              <a:t>Klik om de stijl te bewerken</a:t>
            </a:r>
            <a:endParaRPr lang="nl-BE"/>
          </a:p>
        </p:txBody>
      </p:sp>
      <p:sp>
        <p:nvSpPr>
          <p:cNvPr id="3" name="Tijdelijke aanduiding voor afbeelding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4ECF33B-447D-4674-BB93-2BF5BC18B3E5}" type="datetimeFigureOut">
              <a:rPr lang="nl-BE" smtClean="0"/>
              <a:t>15/02/2022</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7ADEEFB1-0DE8-4B17-B2F8-14AF6EDBCCA9}" type="slidenum">
              <a:rPr lang="nl-BE" smtClean="0"/>
              <a:t>‹#›</a:t>
            </a:fld>
            <a:endParaRPr lang="nl-BE"/>
          </a:p>
        </p:txBody>
      </p:sp>
    </p:spTree>
    <p:extLst>
      <p:ext uri="{BB962C8B-B14F-4D97-AF65-F5344CB8AC3E}">
        <p14:creationId xmlns:p14="http://schemas.microsoft.com/office/powerpoint/2010/main" val="3982371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C4ECF33B-447D-4674-BB93-2BF5BC18B3E5}" type="datetimeFigureOut">
              <a:rPr lang="nl-BE" smtClean="0"/>
              <a:t>15/02/2022</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7ADEEFB1-0DE8-4B17-B2F8-14AF6EDBCCA9}" type="slidenum">
              <a:rPr lang="nl-BE" smtClean="0"/>
              <a:t>‹#›</a:t>
            </a:fld>
            <a:endParaRPr lang="nl-BE"/>
          </a:p>
        </p:txBody>
      </p:sp>
    </p:spTree>
    <p:extLst>
      <p:ext uri="{BB962C8B-B14F-4D97-AF65-F5344CB8AC3E}">
        <p14:creationId xmlns:p14="http://schemas.microsoft.com/office/powerpoint/2010/main" val="577119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9307513" y="519113"/>
            <a:ext cx="2803525" cy="8266112"/>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893763" y="519113"/>
            <a:ext cx="8261350" cy="8266112"/>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C4ECF33B-447D-4674-BB93-2BF5BC18B3E5}" type="datetimeFigureOut">
              <a:rPr lang="nl-BE" smtClean="0"/>
              <a:t>15/02/2022</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7ADEEFB1-0DE8-4B17-B2F8-14AF6EDBCCA9}" type="slidenum">
              <a:rPr lang="nl-BE" smtClean="0"/>
              <a:t>‹#›</a:t>
            </a:fld>
            <a:endParaRPr lang="nl-BE"/>
          </a:p>
        </p:txBody>
      </p:sp>
    </p:spTree>
    <p:extLst>
      <p:ext uri="{BB962C8B-B14F-4D97-AF65-F5344CB8AC3E}">
        <p14:creationId xmlns:p14="http://schemas.microsoft.com/office/powerpoint/2010/main" val="247918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dianummer 5"/>
          <p:cNvSpPr>
            <a:spLocks noGrp="1"/>
          </p:cNvSpPr>
          <p:nvPr>
            <p:ph type="sldNum" sz="quarter" idx="12"/>
          </p:nvPr>
        </p:nvSpPr>
        <p:spPr/>
        <p:txBody>
          <a:bodyPr/>
          <a:lstStyle/>
          <a:p>
            <a:fld id="{7ADEEFB1-0DE8-4B17-B2F8-14AF6EDBCCA9}" type="slidenum">
              <a:rPr lang="nl-BE" smtClean="0"/>
              <a:t>‹#›</a:t>
            </a:fld>
            <a:endParaRPr lang="nl-BE"/>
          </a:p>
        </p:txBody>
      </p:sp>
    </p:spTree>
    <p:extLst>
      <p:ext uri="{BB962C8B-B14F-4D97-AF65-F5344CB8AC3E}">
        <p14:creationId xmlns:p14="http://schemas.microsoft.com/office/powerpoint/2010/main" val="3939277589"/>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ianummer 3"/>
          <p:cNvSpPr>
            <a:spLocks noGrp="1"/>
          </p:cNvSpPr>
          <p:nvPr>
            <p:ph type="sldNum" sz="quarter" idx="10"/>
          </p:nvPr>
        </p:nvSpPr>
        <p:spPr/>
        <p:txBody>
          <a:bodyPr/>
          <a:lstStyle>
            <a:lvl1pPr>
              <a:defRPr/>
            </a:lvl1pPr>
          </a:lstStyle>
          <a:p>
            <a:pPr defTabSz="1299525" hangingPunct="1"/>
            <a:fld id="{52A89738-B33F-4917-9433-4C6117D80E9C}" type="slidenum">
              <a:rPr lang="en-US" kern="1200" smtClean="0">
                <a:solidFill>
                  <a:srgbClr val="000000"/>
                </a:solidFill>
              </a:rPr>
              <a:pPr defTabSz="1299525" hangingPunct="1"/>
              <a:t>‹#›</a:t>
            </a:fld>
            <a:endParaRPr lang="en-US" kern="1200">
              <a:solidFill>
                <a:srgbClr val="000000"/>
              </a:solidFill>
            </a:endParaRPr>
          </a:p>
        </p:txBody>
      </p:sp>
    </p:spTree>
    <p:extLst>
      <p:ext uri="{BB962C8B-B14F-4D97-AF65-F5344CB8AC3E}">
        <p14:creationId xmlns:p14="http://schemas.microsoft.com/office/powerpoint/2010/main" val="421362011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3.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7" Type="http://schemas.openxmlformats.org/officeDocument/2006/relationships/image" Target="../media/image7.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93763" y="519113"/>
            <a:ext cx="11217275" cy="188595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893763" y="2597150"/>
            <a:ext cx="11217275" cy="6188075"/>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893763" y="9040813"/>
            <a:ext cx="2925762" cy="519112"/>
          </a:xfrm>
          <a:prstGeom prst="rect">
            <a:avLst/>
          </a:prstGeom>
        </p:spPr>
        <p:txBody>
          <a:bodyPr vert="horz" lIns="91440" tIns="45720" rIns="91440" bIns="45720" rtlCol="0" anchor="ctr"/>
          <a:lstStyle>
            <a:lvl1pPr algn="l">
              <a:defRPr sz="1200">
                <a:solidFill>
                  <a:schemeClr val="tx1">
                    <a:tint val="75000"/>
                  </a:schemeClr>
                </a:solidFill>
              </a:defRPr>
            </a:lvl1pPr>
          </a:lstStyle>
          <a:p>
            <a:fld id="{C4ECF33B-447D-4674-BB93-2BF5BC18B3E5}" type="datetimeFigureOut">
              <a:rPr lang="nl-BE" smtClean="0"/>
              <a:t>15/02/2022</a:t>
            </a:fld>
            <a:endParaRPr lang="nl-BE"/>
          </a:p>
        </p:txBody>
      </p:sp>
      <p:sp>
        <p:nvSpPr>
          <p:cNvPr id="5" name="Tijdelijke aanduiding voor voettekst 4"/>
          <p:cNvSpPr>
            <a:spLocks noGrp="1"/>
          </p:cNvSpPr>
          <p:nvPr>
            <p:ph type="ftr" sz="quarter" idx="3"/>
          </p:nvPr>
        </p:nvSpPr>
        <p:spPr>
          <a:xfrm>
            <a:off x="4308475" y="9040813"/>
            <a:ext cx="4387850" cy="5191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9185275" y="9040813"/>
            <a:ext cx="2925763" cy="519112"/>
          </a:xfrm>
          <a:prstGeom prst="rect">
            <a:avLst/>
          </a:prstGeom>
        </p:spPr>
        <p:txBody>
          <a:bodyPr vert="horz" lIns="91440" tIns="45720" rIns="91440" bIns="45720" rtlCol="0" anchor="ctr"/>
          <a:lstStyle>
            <a:lvl1pPr algn="r">
              <a:defRPr sz="1200">
                <a:solidFill>
                  <a:schemeClr val="tx1">
                    <a:tint val="75000"/>
                  </a:schemeClr>
                </a:solidFill>
              </a:defRPr>
            </a:lvl1pPr>
          </a:lstStyle>
          <a:p>
            <a:fld id="{7ADEEFB1-0DE8-4B17-B2F8-14AF6EDBCCA9}" type="slidenum">
              <a:rPr lang="nl-BE" smtClean="0"/>
              <a:t>‹#›</a:t>
            </a:fld>
            <a:endParaRPr lang="nl-BE"/>
          </a:p>
        </p:txBody>
      </p:sp>
    </p:spTree>
    <p:extLst>
      <p:ext uri="{BB962C8B-B14F-4D97-AF65-F5344CB8AC3E}">
        <p14:creationId xmlns:p14="http://schemas.microsoft.com/office/powerpoint/2010/main" val="2708978786"/>
      </p:ext>
    </p:extLst>
  </p:cSld>
  <p:clrMap bg1="lt1" tx1="dk1" bg2="lt2" tx2="dk2" accent1="accent1" accent2="accent2" accent3="accent3" accent4="accent4" accent5="accent5" accent6="accent6" hlink="hlink" folHlink="folHlink"/>
  <p:sldLayoutIdLst>
    <p:sldLayoutId id="2147483659" r:id="rId1"/>
    <p:sldLayoutId id="2147483662" r:id="rId2"/>
    <p:sldLayoutId id="2147483663" r:id="rId3"/>
    <p:sldLayoutId id="2147483664" r:id="rId4"/>
    <p:sldLayoutId id="2147483665" r:id="rId5"/>
    <p:sldLayoutId id="2147483666" r:id="rId6"/>
    <p:sldLayoutId id="2147483667" r:id="rId7"/>
    <p:sldLayoutId id="2147483670"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1270021" y="5029200"/>
            <a:ext cx="10464801" cy="113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5689" tIns="35689" rIns="35689" bIns="35689" numCol="1" anchor="t" anchorCtr="0" compatLnSpc="1">
            <a:prstTxWarp prst="textNoShape">
              <a:avLst/>
            </a:prstTxWarp>
          </a:bodyPr>
          <a:lstStyle/>
          <a:p>
            <a:pPr lvl="0"/>
            <a:r>
              <a:rPr lang="nl-NL">
                <a:sym typeface="Gill Sans" charset="0"/>
              </a:rPr>
              <a:t>Klik om de modelstijlen te bewerken</a:t>
            </a:r>
          </a:p>
          <a:p>
            <a:pPr lvl="1"/>
            <a:r>
              <a:rPr lang="nl-NL">
                <a:sym typeface="Gill Sans" charset="0"/>
              </a:rPr>
              <a:t>Tweede niveau</a:t>
            </a:r>
          </a:p>
          <a:p>
            <a:pPr lvl="2"/>
            <a:r>
              <a:rPr lang="nl-NL">
                <a:sym typeface="Gill Sans" charset="0"/>
              </a:rPr>
              <a:t>Derde niveau</a:t>
            </a:r>
          </a:p>
          <a:p>
            <a:pPr lvl="3"/>
            <a:r>
              <a:rPr lang="nl-NL">
                <a:sym typeface="Gill Sans" charset="0"/>
              </a:rPr>
              <a:t>Vierde niveau</a:t>
            </a:r>
          </a:p>
          <a:p>
            <a:pPr lvl="4"/>
            <a:r>
              <a:rPr lang="nl-NL">
                <a:sym typeface="Gill Sans" charset="0"/>
              </a:rPr>
              <a:t>Vijfde niveau</a:t>
            </a:r>
            <a:endParaRPr lang="en-US">
              <a:sym typeface="Gill Sans" charset="0"/>
            </a:endParaRPr>
          </a:p>
        </p:txBody>
      </p:sp>
      <p:sp>
        <p:nvSpPr>
          <p:cNvPr id="1026" name="Rectangle 2"/>
          <p:cNvSpPr>
            <a:spLocks noGrp="1" noChangeArrowheads="1"/>
          </p:cNvSpPr>
          <p:nvPr>
            <p:ph type="title"/>
          </p:nvPr>
        </p:nvSpPr>
        <p:spPr bwMode="auto">
          <a:xfrm>
            <a:off x="1270021" y="1638301"/>
            <a:ext cx="10464801"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5689" tIns="35689" rIns="35689" bIns="35689" numCol="1" anchor="b" anchorCtr="0" compatLnSpc="1">
            <a:prstTxWarp prst="textNoShape">
              <a:avLst/>
            </a:prstTxWarp>
          </a:bodyPr>
          <a:lstStyle/>
          <a:p>
            <a:pPr lvl="0"/>
            <a:r>
              <a:rPr lang="nl-NL">
                <a:sym typeface="Gill Sans" charset="0"/>
              </a:rPr>
              <a:t>Klik om de stijl te bewerken</a:t>
            </a:r>
            <a:endParaRPr lang="en-US">
              <a:sym typeface="Gill Sans" charset="0"/>
            </a:endParaRPr>
          </a:p>
        </p:txBody>
      </p:sp>
      <p:sp>
        <p:nvSpPr>
          <p:cNvPr id="1027" name="Text Box 3"/>
          <p:cNvSpPr txBox="1">
            <a:spLocks noGrp="1" noChangeArrowheads="1"/>
          </p:cNvSpPr>
          <p:nvPr>
            <p:ph type="sldNum" sz="quarter" idx="4"/>
          </p:nvPr>
        </p:nvSpPr>
        <p:spPr bwMode="auto">
          <a:xfrm>
            <a:off x="6324599" y="9258300"/>
            <a:ext cx="342901"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64245" tIns="32121" rIns="64245" bIns="32121" numCol="1" anchor="t" anchorCtr="0" compatLnSpc="1">
            <a:prstTxWarp prst="textNoShape">
              <a:avLst/>
            </a:prstTxWarp>
          </a:bodyPr>
          <a:lstStyle>
            <a:lvl1pPr algn="ctr">
              <a:defRPr sz="1849">
                <a:solidFill>
                  <a:schemeClr val="tx1"/>
                </a:solidFill>
                <a:latin typeface="+mn-lt"/>
                <a:ea typeface="Gill Sans" charset="0"/>
                <a:cs typeface="Gill Sans" charset="0"/>
              </a:defRPr>
            </a:lvl1pPr>
            <a:lvl2pPr algn="l">
              <a:defRPr sz="1138">
                <a:solidFill>
                  <a:schemeClr val="tx1"/>
                </a:solidFill>
                <a:latin typeface="+mn-lt"/>
              </a:defRPr>
            </a:lvl2pPr>
            <a:lvl3pPr algn="l">
              <a:defRPr sz="1138">
                <a:solidFill>
                  <a:schemeClr val="tx1"/>
                </a:solidFill>
                <a:latin typeface="+mn-lt"/>
              </a:defRPr>
            </a:lvl3pPr>
            <a:lvl4pPr algn="l">
              <a:defRPr sz="1138">
                <a:solidFill>
                  <a:schemeClr val="tx1"/>
                </a:solidFill>
                <a:latin typeface="+mn-lt"/>
              </a:defRPr>
            </a:lvl4pPr>
            <a:lvl5pPr algn="l">
              <a:defRPr sz="1138">
                <a:solidFill>
                  <a:schemeClr val="tx1"/>
                </a:solidFill>
                <a:latin typeface="+mn-lt"/>
              </a:defRPr>
            </a:lvl5pPr>
            <a:lvl6pPr fontAlgn="base">
              <a:spcBef>
                <a:spcPct val="0"/>
              </a:spcBef>
              <a:spcAft>
                <a:spcPct val="0"/>
              </a:spcAft>
              <a:defRPr sz="1138">
                <a:solidFill>
                  <a:schemeClr val="tx1"/>
                </a:solidFill>
                <a:latin typeface="+mn-lt"/>
              </a:defRPr>
            </a:lvl6pPr>
            <a:lvl7pPr fontAlgn="base">
              <a:spcBef>
                <a:spcPct val="0"/>
              </a:spcBef>
              <a:spcAft>
                <a:spcPct val="0"/>
              </a:spcAft>
              <a:defRPr sz="1138">
                <a:solidFill>
                  <a:schemeClr val="tx1"/>
                </a:solidFill>
                <a:latin typeface="+mn-lt"/>
              </a:defRPr>
            </a:lvl7pPr>
            <a:lvl8pPr fontAlgn="base">
              <a:spcBef>
                <a:spcPct val="0"/>
              </a:spcBef>
              <a:spcAft>
                <a:spcPct val="0"/>
              </a:spcAft>
              <a:defRPr sz="1138">
                <a:solidFill>
                  <a:schemeClr val="tx1"/>
                </a:solidFill>
                <a:latin typeface="+mn-lt"/>
              </a:defRPr>
            </a:lvl8pPr>
            <a:lvl9pPr fontAlgn="base">
              <a:spcBef>
                <a:spcPct val="0"/>
              </a:spcBef>
              <a:spcAft>
                <a:spcPct val="0"/>
              </a:spcAft>
              <a:defRPr sz="1138">
                <a:solidFill>
                  <a:schemeClr val="tx1"/>
                </a:solidFill>
                <a:latin typeface="+mn-lt"/>
              </a:defRPr>
            </a:lvl9pPr>
          </a:lstStyle>
          <a:p>
            <a:pPr fontAlgn="base">
              <a:spcBef>
                <a:spcPct val="0"/>
              </a:spcBef>
              <a:spcAft>
                <a:spcPct val="0"/>
              </a:spcAft>
            </a:pPr>
            <a:fld id="{6DC5361C-2082-41D7-A86E-A623CD3284E4}" type="slidenum">
              <a:rPr lang="en-US">
                <a:solidFill>
                  <a:srgbClr val="000000"/>
                </a:solidFill>
                <a:sym typeface="Gill Sans" charset="0"/>
              </a:rPr>
              <a:pPr fontAlgn="base">
                <a:spcBef>
                  <a:spcPct val="0"/>
                </a:spcBef>
                <a:spcAft>
                  <a:spcPct val="0"/>
                </a:spcAft>
              </a:pPr>
              <a:t>‹#›</a:t>
            </a:fld>
            <a:endParaRPr lang="en-US">
              <a:solidFill>
                <a:srgbClr val="000000"/>
              </a:solidFill>
              <a:sym typeface="Gill Sans" charset="0"/>
            </a:endParaRPr>
          </a:p>
        </p:txBody>
      </p:sp>
    </p:spTree>
    <p:extLst>
      <p:ext uri="{BB962C8B-B14F-4D97-AF65-F5344CB8AC3E}">
        <p14:creationId xmlns:p14="http://schemas.microsoft.com/office/powerpoint/2010/main" val="1352958353"/>
      </p:ext>
    </p:extLst>
  </p:cSld>
  <p:clrMap bg1="lt1" tx1="dk1" bg2="lt2" tx2="dk2" accent1="accent1" accent2="accent2" accent3="accent3" accent4="accent4" accent5="accent5" accent6="accent6" hlink="hlink" folHlink="folHlink"/>
  <p:sldLayoutIdLst>
    <p:sldLayoutId id="2147483674" r:id="rId1"/>
  </p:sldLayoutIdLst>
  <p:transition/>
  <p:hf hdr="0" ftr="0" dt="0"/>
  <p:txStyles>
    <p:titleStyle>
      <a:lvl1pPr algn="ctr" rtl="0" eaLnBrk="1" fontAlgn="base" hangingPunct="1">
        <a:spcBef>
          <a:spcPct val="0"/>
        </a:spcBef>
        <a:spcAft>
          <a:spcPct val="0"/>
        </a:spcAft>
        <a:defRPr sz="8391">
          <a:solidFill>
            <a:schemeClr val="tx1"/>
          </a:solidFill>
          <a:latin typeface="+mj-lt"/>
          <a:ea typeface="+mj-ea"/>
          <a:cs typeface="+mj-cs"/>
          <a:sym typeface="Gill Sans" charset="0"/>
        </a:defRPr>
      </a:lvl1pPr>
      <a:lvl2pPr algn="ctr" rtl="0" eaLnBrk="1" fontAlgn="base" hangingPunct="1">
        <a:spcBef>
          <a:spcPct val="0"/>
        </a:spcBef>
        <a:spcAft>
          <a:spcPct val="0"/>
        </a:spcAft>
        <a:defRPr sz="8391">
          <a:solidFill>
            <a:schemeClr val="tx1"/>
          </a:solidFill>
          <a:latin typeface="Gill Sans" charset="0"/>
          <a:ea typeface="ヒラギノ角ゴ ProN W3" charset="0"/>
          <a:cs typeface="ヒラギノ角ゴ ProN W3" charset="0"/>
          <a:sym typeface="Gill Sans" charset="0"/>
        </a:defRPr>
      </a:lvl2pPr>
      <a:lvl3pPr algn="ctr" rtl="0" eaLnBrk="1" fontAlgn="base" hangingPunct="1">
        <a:spcBef>
          <a:spcPct val="0"/>
        </a:spcBef>
        <a:spcAft>
          <a:spcPct val="0"/>
        </a:spcAft>
        <a:defRPr sz="8391">
          <a:solidFill>
            <a:schemeClr val="tx1"/>
          </a:solidFill>
          <a:latin typeface="Gill Sans" charset="0"/>
          <a:ea typeface="ヒラギノ角ゴ ProN W3" charset="0"/>
          <a:cs typeface="ヒラギノ角ゴ ProN W3" charset="0"/>
          <a:sym typeface="Gill Sans" charset="0"/>
        </a:defRPr>
      </a:lvl3pPr>
      <a:lvl4pPr algn="ctr" rtl="0" eaLnBrk="1" fontAlgn="base" hangingPunct="1">
        <a:spcBef>
          <a:spcPct val="0"/>
        </a:spcBef>
        <a:spcAft>
          <a:spcPct val="0"/>
        </a:spcAft>
        <a:defRPr sz="8391">
          <a:solidFill>
            <a:schemeClr val="tx1"/>
          </a:solidFill>
          <a:latin typeface="Gill Sans" charset="0"/>
          <a:ea typeface="ヒラギノ角ゴ ProN W3" charset="0"/>
          <a:cs typeface="ヒラギノ角ゴ ProN W3" charset="0"/>
          <a:sym typeface="Gill Sans" charset="0"/>
        </a:defRPr>
      </a:lvl4pPr>
      <a:lvl5pPr algn="ctr" rtl="0" eaLnBrk="1" fontAlgn="base" hangingPunct="1">
        <a:spcBef>
          <a:spcPct val="0"/>
        </a:spcBef>
        <a:spcAft>
          <a:spcPct val="0"/>
        </a:spcAft>
        <a:defRPr sz="8391">
          <a:solidFill>
            <a:schemeClr val="tx1"/>
          </a:solidFill>
          <a:latin typeface="Gill Sans" charset="0"/>
          <a:ea typeface="ヒラギノ角ゴ ProN W3" charset="0"/>
          <a:cs typeface="ヒラギノ角ゴ ProN W3" charset="0"/>
          <a:sym typeface="Gill Sans" charset="0"/>
        </a:defRPr>
      </a:lvl5pPr>
      <a:lvl6pPr marL="456846" algn="ctr" rtl="0" eaLnBrk="1" fontAlgn="base" hangingPunct="1">
        <a:spcBef>
          <a:spcPct val="0"/>
        </a:spcBef>
        <a:spcAft>
          <a:spcPct val="0"/>
        </a:spcAft>
        <a:defRPr sz="8391">
          <a:solidFill>
            <a:schemeClr val="tx1"/>
          </a:solidFill>
          <a:latin typeface="Gill Sans" charset="0"/>
          <a:ea typeface="ヒラギノ角ゴ ProN W3" charset="0"/>
          <a:cs typeface="ヒラギノ角ゴ ProN W3" charset="0"/>
          <a:sym typeface="Gill Sans" charset="0"/>
        </a:defRPr>
      </a:lvl6pPr>
      <a:lvl7pPr marL="913697" algn="ctr" rtl="0" eaLnBrk="1" fontAlgn="base" hangingPunct="1">
        <a:spcBef>
          <a:spcPct val="0"/>
        </a:spcBef>
        <a:spcAft>
          <a:spcPct val="0"/>
        </a:spcAft>
        <a:defRPr sz="8391">
          <a:solidFill>
            <a:schemeClr val="tx1"/>
          </a:solidFill>
          <a:latin typeface="Gill Sans" charset="0"/>
          <a:ea typeface="ヒラギノ角ゴ ProN W3" charset="0"/>
          <a:cs typeface="ヒラギノ角ゴ ProN W3" charset="0"/>
          <a:sym typeface="Gill Sans" charset="0"/>
        </a:defRPr>
      </a:lvl7pPr>
      <a:lvl8pPr marL="1370543" algn="ctr" rtl="0" eaLnBrk="1" fontAlgn="base" hangingPunct="1">
        <a:spcBef>
          <a:spcPct val="0"/>
        </a:spcBef>
        <a:spcAft>
          <a:spcPct val="0"/>
        </a:spcAft>
        <a:defRPr sz="8391">
          <a:solidFill>
            <a:schemeClr val="tx1"/>
          </a:solidFill>
          <a:latin typeface="Gill Sans" charset="0"/>
          <a:ea typeface="ヒラギノ角ゴ ProN W3" charset="0"/>
          <a:cs typeface="ヒラギノ角ゴ ProN W3" charset="0"/>
          <a:sym typeface="Gill Sans" charset="0"/>
        </a:defRPr>
      </a:lvl8pPr>
      <a:lvl9pPr marL="1827396" algn="ctr" rtl="0" eaLnBrk="1" fontAlgn="base" hangingPunct="1">
        <a:spcBef>
          <a:spcPct val="0"/>
        </a:spcBef>
        <a:spcAft>
          <a:spcPct val="0"/>
        </a:spcAft>
        <a:defRPr sz="8391">
          <a:solidFill>
            <a:schemeClr val="tx1"/>
          </a:solidFill>
          <a:latin typeface="Gill Sans" charset="0"/>
          <a:ea typeface="ヒラギノ角ゴ ProN W3" charset="0"/>
          <a:cs typeface="ヒラギノ角ゴ ProN W3" charset="0"/>
          <a:sym typeface="Gill Sans" charset="0"/>
        </a:defRPr>
      </a:lvl9pPr>
    </p:titleStyle>
    <p:bodyStyle>
      <a:lvl1pPr algn="ctr" rtl="0" eaLnBrk="1" fontAlgn="base" hangingPunct="1">
        <a:spcBef>
          <a:spcPct val="0"/>
        </a:spcBef>
        <a:spcAft>
          <a:spcPct val="0"/>
        </a:spcAft>
        <a:defRPr sz="3556">
          <a:solidFill>
            <a:schemeClr val="tx1"/>
          </a:solidFill>
          <a:latin typeface="+mn-lt"/>
          <a:ea typeface="+mn-ea"/>
          <a:cs typeface="+mn-cs"/>
          <a:sym typeface="Gill Sans" charset="0"/>
        </a:defRPr>
      </a:lvl1pPr>
      <a:lvl2pPr algn="ctr" rtl="0" eaLnBrk="1" fontAlgn="base" hangingPunct="1">
        <a:spcBef>
          <a:spcPct val="0"/>
        </a:spcBef>
        <a:spcAft>
          <a:spcPct val="0"/>
        </a:spcAft>
        <a:defRPr sz="3556">
          <a:solidFill>
            <a:schemeClr val="tx1"/>
          </a:solidFill>
          <a:latin typeface="+mn-lt"/>
          <a:ea typeface="+mn-ea"/>
          <a:cs typeface="+mn-cs"/>
          <a:sym typeface="Gill Sans" charset="0"/>
        </a:defRPr>
      </a:lvl2pPr>
      <a:lvl3pPr algn="ctr" rtl="0" eaLnBrk="1" fontAlgn="base" hangingPunct="1">
        <a:spcBef>
          <a:spcPct val="0"/>
        </a:spcBef>
        <a:spcAft>
          <a:spcPct val="0"/>
        </a:spcAft>
        <a:defRPr sz="3556">
          <a:solidFill>
            <a:schemeClr val="tx1"/>
          </a:solidFill>
          <a:latin typeface="+mn-lt"/>
          <a:ea typeface="+mn-ea"/>
          <a:cs typeface="+mn-cs"/>
          <a:sym typeface="Gill Sans" charset="0"/>
        </a:defRPr>
      </a:lvl3pPr>
      <a:lvl4pPr algn="ctr" rtl="0" eaLnBrk="1" fontAlgn="base" hangingPunct="1">
        <a:spcBef>
          <a:spcPct val="0"/>
        </a:spcBef>
        <a:spcAft>
          <a:spcPct val="0"/>
        </a:spcAft>
        <a:defRPr sz="3556">
          <a:solidFill>
            <a:schemeClr val="tx1"/>
          </a:solidFill>
          <a:latin typeface="+mn-lt"/>
          <a:ea typeface="+mn-ea"/>
          <a:cs typeface="+mn-cs"/>
          <a:sym typeface="Gill Sans" charset="0"/>
        </a:defRPr>
      </a:lvl4pPr>
      <a:lvl5pPr algn="ctr" rtl="0" eaLnBrk="1" fontAlgn="base" hangingPunct="1">
        <a:spcBef>
          <a:spcPct val="0"/>
        </a:spcBef>
        <a:spcAft>
          <a:spcPct val="0"/>
        </a:spcAft>
        <a:defRPr sz="3556">
          <a:solidFill>
            <a:schemeClr val="tx1"/>
          </a:solidFill>
          <a:latin typeface="+mn-lt"/>
          <a:ea typeface="+mn-ea"/>
          <a:cs typeface="+mn-cs"/>
          <a:sym typeface="Gill Sans" charset="0"/>
        </a:defRPr>
      </a:lvl5pPr>
      <a:lvl6pPr marL="456846" algn="ctr" rtl="0" eaLnBrk="1" fontAlgn="base" hangingPunct="1">
        <a:spcBef>
          <a:spcPct val="0"/>
        </a:spcBef>
        <a:spcAft>
          <a:spcPct val="0"/>
        </a:spcAft>
        <a:defRPr sz="3556">
          <a:solidFill>
            <a:schemeClr val="tx1"/>
          </a:solidFill>
          <a:latin typeface="+mn-lt"/>
          <a:ea typeface="+mn-ea"/>
          <a:cs typeface="+mn-cs"/>
          <a:sym typeface="Gill Sans" charset="0"/>
        </a:defRPr>
      </a:lvl6pPr>
      <a:lvl7pPr marL="913697" algn="ctr" rtl="0" eaLnBrk="1" fontAlgn="base" hangingPunct="1">
        <a:spcBef>
          <a:spcPct val="0"/>
        </a:spcBef>
        <a:spcAft>
          <a:spcPct val="0"/>
        </a:spcAft>
        <a:defRPr sz="3556">
          <a:solidFill>
            <a:schemeClr val="tx1"/>
          </a:solidFill>
          <a:latin typeface="+mn-lt"/>
          <a:ea typeface="+mn-ea"/>
          <a:cs typeface="+mn-cs"/>
          <a:sym typeface="Gill Sans" charset="0"/>
        </a:defRPr>
      </a:lvl7pPr>
      <a:lvl8pPr marL="1370543" algn="ctr" rtl="0" eaLnBrk="1" fontAlgn="base" hangingPunct="1">
        <a:spcBef>
          <a:spcPct val="0"/>
        </a:spcBef>
        <a:spcAft>
          <a:spcPct val="0"/>
        </a:spcAft>
        <a:defRPr sz="3556">
          <a:solidFill>
            <a:schemeClr val="tx1"/>
          </a:solidFill>
          <a:latin typeface="+mn-lt"/>
          <a:ea typeface="+mn-ea"/>
          <a:cs typeface="+mn-cs"/>
          <a:sym typeface="Gill Sans" charset="0"/>
        </a:defRPr>
      </a:lvl8pPr>
      <a:lvl9pPr marL="1827396" algn="ctr" rtl="0" eaLnBrk="1" fontAlgn="base" hangingPunct="1">
        <a:spcBef>
          <a:spcPct val="0"/>
        </a:spcBef>
        <a:spcAft>
          <a:spcPct val="0"/>
        </a:spcAft>
        <a:defRPr sz="3556">
          <a:solidFill>
            <a:schemeClr val="tx1"/>
          </a:solidFill>
          <a:latin typeface="+mn-lt"/>
          <a:ea typeface="+mn-ea"/>
          <a:cs typeface="+mn-cs"/>
          <a:sym typeface="Gill Sans" charset="0"/>
        </a:defRPr>
      </a:lvl9pPr>
    </p:bodyStyle>
    <p:otherStyle>
      <a:defPPr>
        <a:defRPr lang="nl-BE"/>
      </a:defPPr>
      <a:lvl1pPr marL="0" algn="l" defTabSz="913697" rtl="0" eaLnBrk="1" latinLnBrk="0" hangingPunct="1">
        <a:defRPr sz="1849" kern="1200">
          <a:solidFill>
            <a:schemeClr val="tx1"/>
          </a:solidFill>
          <a:latin typeface="+mn-lt"/>
          <a:ea typeface="+mn-ea"/>
          <a:cs typeface="+mn-cs"/>
        </a:defRPr>
      </a:lvl1pPr>
      <a:lvl2pPr marL="456846" algn="l" defTabSz="913697" rtl="0" eaLnBrk="1" latinLnBrk="0" hangingPunct="1">
        <a:defRPr sz="1849" kern="1200">
          <a:solidFill>
            <a:schemeClr val="tx1"/>
          </a:solidFill>
          <a:latin typeface="+mn-lt"/>
          <a:ea typeface="+mn-ea"/>
          <a:cs typeface="+mn-cs"/>
        </a:defRPr>
      </a:lvl2pPr>
      <a:lvl3pPr marL="913697" algn="l" defTabSz="913697" rtl="0" eaLnBrk="1" latinLnBrk="0" hangingPunct="1">
        <a:defRPr sz="1849" kern="1200">
          <a:solidFill>
            <a:schemeClr val="tx1"/>
          </a:solidFill>
          <a:latin typeface="+mn-lt"/>
          <a:ea typeface="+mn-ea"/>
          <a:cs typeface="+mn-cs"/>
        </a:defRPr>
      </a:lvl3pPr>
      <a:lvl4pPr marL="1370543" algn="l" defTabSz="913697" rtl="0" eaLnBrk="1" latinLnBrk="0" hangingPunct="1">
        <a:defRPr sz="1849" kern="1200">
          <a:solidFill>
            <a:schemeClr val="tx1"/>
          </a:solidFill>
          <a:latin typeface="+mn-lt"/>
          <a:ea typeface="+mn-ea"/>
          <a:cs typeface="+mn-cs"/>
        </a:defRPr>
      </a:lvl4pPr>
      <a:lvl5pPr marL="1827396" algn="l" defTabSz="913697" rtl="0" eaLnBrk="1" latinLnBrk="0" hangingPunct="1">
        <a:defRPr sz="1849" kern="1200">
          <a:solidFill>
            <a:schemeClr val="tx1"/>
          </a:solidFill>
          <a:latin typeface="+mn-lt"/>
          <a:ea typeface="+mn-ea"/>
          <a:cs typeface="+mn-cs"/>
        </a:defRPr>
      </a:lvl5pPr>
      <a:lvl6pPr marL="2284244" algn="l" defTabSz="913697" rtl="0" eaLnBrk="1" latinLnBrk="0" hangingPunct="1">
        <a:defRPr sz="1849" kern="1200">
          <a:solidFill>
            <a:schemeClr val="tx1"/>
          </a:solidFill>
          <a:latin typeface="+mn-lt"/>
          <a:ea typeface="+mn-ea"/>
          <a:cs typeface="+mn-cs"/>
        </a:defRPr>
      </a:lvl6pPr>
      <a:lvl7pPr marL="2741094" algn="l" defTabSz="913697" rtl="0" eaLnBrk="1" latinLnBrk="0" hangingPunct="1">
        <a:defRPr sz="1849" kern="1200">
          <a:solidFill>
            <a:schemeClr val="tx1"/>
          </a:solidFill>
          <a:latin typeface="+mn-lt"/>
          <a:ea typeface="+mn-ea"/>
          <a:cs typeface="+mn-cs"/>
        </a:defRPr>
      </a:lvl7pPr>
      <a:lvl8pPr marL="3197946" algn="l" defTabSz="913697" rtl="0" eaLnBrk="1" latinLnBrk="0" hangingPunct="1">
        <a:defRPr sz="1849" kern="1200">
          <a:solidFill>
            <a:schemeClr val="tx1"/>
          </a:solidFill>
          <a:latin typeface="+mn-lt"/>
          <a:ea typeface="+mn-ea"/>
          <a:cs typeface="+mn-cs"/>
        </a:defRPr>
      </a:lvl8pPr>
      <a:lvl9pPr marL="3654794" algn="l" defTabSz="913697" rtl="0" eaLnBrk="1" latinLnBrk="0" hangingPunct="1">
        <a:defRPr sz="184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444500"/>
            <a:ext cx="11099800" cy="179460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rPr dirty="0" err="1"/>
              <a:t>Titeltekst</a:t>
            </a:r>
            <a:endParaRPr dirty="0"/>
          </a:p>
        </p:txBody>
      </p:sp>
      <p:sp>
        <p:nvSpPr>
          <p:cNvPr id="3" name="Shape 3"/>
          <p:cNvSpPr>
            <a:spLocks noGrp="1"/>
          </p:cNvSpPr>
          <p:nvPr>
            <p:ph type="body" idx="1"/>
          </p:nvPr>
        </p:nvSpPr>
        <p:spPr>
          <a:xfrm>
            <a:off x="952500" y="2374900"/>
            <a:ext cx="11099800" cy="6286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p>
            <a:r>
              <a:rPr dirty="0" err="1"/>
              <a:t>Hoofdtekst</a:t>
            </a:r>
            <a:r>
              <a:rPr dirty="0"/>
              <a:t> - </a:t>
            </a:r>
            <a:r>
              <a:rPr dirty="0" err="1"/>
              <a:t>niveau</a:t>
            </a:r>
            <a:r>
              <a:rPr dirty="0"/>
              <a:t> </a:t>
            </a:r>
            <a:r>
              <a:rPr dirty="0" err="1"/>
              <a:t>één</a:t>
            </a:r>
            <a:endParaRPr dirty="0"/>
          </a:p>
          <a:p>
            <a:pPr lvl="1"/>
            <a:r>
              <a:rPr dirty="0" err="1"/>
              <a:t>Hoofdtekst</a:t>
            </a:r>
            <a:r>
              <a:rPr dirty="0"/>
              <a:t> - </a:t>
            </a:r>
            <a:r>
              <a:rPr dirty="0" err="1"/>
              <a:t>niveau</a:t>
            </a:r>
            <a:r>
              <a:rPr dirty="0"/>
              <a:t> twee</a:t>
            </a:r>
          </a:p>
          <a:p>
            <a:pPr lvl="2"/>
            <a:r>
              <a:rPr dirty="0" err="1"/>
              <a:t>Hoofdtekst</a:t>
            </a:r>
            <a:r>
              <a:rPr dirty="0"/>
              <a:t> - </a:t>
            </a:r>
            <a:r>
              <a:rPr dirty="0" err="1"/>
              <a:t>niveau</a:t>
            </a:r>
            <a:r>
              <a:rPr dirty="0"/>
              <a:t> </a:t>
            </a:r>
            <a:r>
              <a:rPr dirty="0" err="1"/>
              <a:t>drie</a:t>
            </a:r>
            <a:endParaRPr dirty="0"/>
          </a:p>
          <a:p>
            <a:pPr lvl="3"/>
            <a:r>
              <a:rPr dirty="0" err="1"/>
              <a:t>Hoofdtekst</a:t>
            </a:r>
            <a:r>
              <a:rPr dirty="0"/>
              <a:t> - </a:t>
            </a:r>
            <a:r>
              <a:rPr dirty="0" err="1"/>
              <a:t>niveau</a:t>
            </a:r>
            <a:r>
              <a:rPr dirty="0"/>
              <a:t> </a:t>
            </a:r>
            <a:r>
              <a:rPr dirty="0" err="1"/>
              <a:t>vier</a:t>
            </a:r>
            <a:endParaRPr dirty="0"/>
          </a:p>
          <a:p>
            <a:pPr lvl="4"/>
            <a:r>
              <a:rPr dirty="0" err="1"/>
              <a:t>Hoofdtekst</a:t>
            </a:r>
            <a:r>
              <a:rPr dirty="0"/>
              <a:t> - </a:t>
            </a:r>
            <a:r>
              <a:rPr dirty="0" err="1"/>
              <a:t>niveau</a:t>
            </a:r>
            <a:r>
              <a:rPr dirty="0"/>
              <a:t> </a:t>
            </a:r>
            <a:r>
              <a:rPr dirty="0" err="1"/>
              <a:t>vijf</a:t>
            </a:r>
            <a:endParaRPr dirty="0"/>
          </a:p>
        </p:txBody>
      </p:sp>
      <p:grpSp>
        <p:nvGrpSpPr>
          <p:cNvPr id="7" name="Groep 6"/>
          <p:cNvGrpSpPr/>
          <p:nvPr userDrawn="1"/>
        </p:nvGrpSpPr>
        <p:grpSpPr>
          <a:xfrm>
            <a:off x="-264204" y="8085769"/>
            <a:ext cx="13686089" cy="2398818"/>
            <a:chOff x="-264204" y="8085769"/>
            <a:chExt cx="13686089" cy="2398818"/>
          </a:xfrm>
        </p:grpSpPr>
        <p:sp>
          <p:nvSpPr>
            <p:cNvPr id="4" name="Shape 4"/>
            <p:cNvSpPr/>
            <p:nvPr/>
          </p:nvSpPr>
          <p:spPr>
            <a:xfrm rot="21300000">
              <a:off x="-264204" y="8788860"/>
              <a:ext cx="13686089" cy="1695727"/>
            </a:xfrm>
            <a:prstGeom prst="rect">
              <a:avLst/>
            </a:prstGeom>
            <a:solidFill>
              <a:srgbClr val="424242"/>
            </a:solidFill>
            <a:ln w="12700">
              <a:miter lim="400000"/>
            </a:ln>
          </p:spPr>
          <p:txBody>
            <a:bodyPr lIns="50800" tIns="50800" rIns="50800" bIns="50800" anchor="ctr"/>
            <a:lstStyle/>
            <a:p>
              <a:pPr>
                <a:defRPr sz="2400">
                  <a:solidFill>
                    <a:srgbClr val="FFFFFF"/>
                  </a:solidFill>
                </a:defRPr>
              </a:pPr>
              <a:endParaRPr/>
            </a:p>
          </p:txBody>
        </p:sp>
        <p:pic>
          <p:nvPicPr>
            <p:cNvPr id="5" name="W13-logo.png"/>
            <p:cNvPicPr>
              <a:picLocks noChangeAspect="1"/>
            </p:cNvPicPr>
            <p:nvPr/>
          </p:nvPicPr>
          <p:blipFill>
            <a:blip r:embed="rId7"/>
            <a:stretch>
              <a:fillRect/>
            </a:stretch>
          </p:blipFill>
          <p:spPr>
            <a:xfrm>
              <a:off x="11475857" y="8085769"/>
              <a:ext cx="1528943" cy="1667831"/>
            </a:xfrm>
            <a:prstGeom prst="rect">
              <a:avLst/>
            </a:prstGeom>
            <a:ln w="12700">
              <a:miter lim="400000"/>
            </a:ln>
          </p:spPr>
        </p:pic>
      </p:grpSp>
      <p:sp>
        <p:nvSpPr>
          <p:cNvPr id="6" name="Shape 6"/>
          <p:cNvSpPr>
            <a:spLocks noGrp="1"/>
          </p:cNvSpPr>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fld id="{86CB4B4D-7CA3-9044-876B-883B54F8677D}" type="slidenum">
              <a:t>‹#›</a:t>
            </a:fld>
            <a:endParaRPr/>
          </a:p>
        </p:txBody>
      </p:sp>
    </p:spTree>
    <p:extLst>
      <p:ext uri="{BB962C8B-B14F-4D97-AF65-F5344CB8AC3E}">
        <p14:creationId xmlns:p14="http://schemas.microsoft.com/office/powerpoint/2010/main" val="380060010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Lst>
  <p:transition spd="med"/>
  <p:txStyles>
    <p:titleStyle>
      <a:lvl1pPr marL="0" marR="0" indent="0" algn="l" defTabSz="584200" rtl="0" latinLnBrk="0">
        <a:lnSpc>
          <a:spcPct val="100000"/>
        </a:lnSpc>
        <a:spcBef>
          <a:spcPts val="0"/>
        </a:spcBef>
        <a:spcAft>
          <a:spcPts val="0"/>
        </a:spcAft>
        <a:buClrTx/>
        <a:buSzTx/>
        <a:buFontTx/>
        <a:buNone/>
        <a:tabLst/>
        <a:defRPr sz="6700" b="1" i="0" u="none" strike="noStrike" cap="none" spc="0" baseline="0">
          <a:ln>
            <a:noFill/>
          </a:ln>
          <a:solidFill>
            <a:srgbClr val="00ADC5"/>
          </a:solidFill>
          <a:uFillTx/>
          <a:latin typeface="+mj-lt"/>
          <a:ea typeface="+mj-ea"/>
          <a:cs typeface="+mj-cs"/>
          <a:sym typeface="Helvetica"/>
        </a:defRPr>
      </a:lvl1pPr>
      <a:lvl2pPr marL="0" marR="0" indent="228600" algn="l" defTabSz="584200" rtl="0" latinLnBrk="0">
        <a:lnSpc>
          <a:spcPct val="100000"/>
        </a:lnSpc>
        <a:spcBef>
          <a:spcPts val="0"/>
        </a:spcBef>
        <a:spcAft>
          <a:spcPts val="0"/>
        </a:spcAft>
        <a:buClrTx/>
        <a:buSzTx/>
        <a:buFontTx/>
        <a:buNone/>
        <a:tabLst/>
        <a:defRPr sz="6700" b="1" i="0" u="none" strike="noStrike" cap="none" spc="0" baseline="0">
          <a:ln>
            <a:noFill/>
          </a:ln>
          <a:solidFill>
            <a:srgbClr val="00ADC5"/>
          </a:solidFill>
          <a:uFillTx/>
          <a:latin typeface="+mj-lt"/>
          <a:ea typeface="+mj-ea"/>
          <a:cs typeface="+mj-cs"/>
          <a:sym typeface="Helvetica"/>
        </a:defRPr>
      </a:lvl2pPr>
      <a:lvl3pPr marL="0" marR="0" indent="457200" algn="l" defTabSz="584200" rtl="0" latinLnBrk="0">
        <a:lnSpc>
          <a:spcPct val="100000"/>
        </a:lnSpc>
        <a:spcBef>
          <a:spcPts val="0"/>
        </a:spcBef>
        <a:spcAft>
          <a:spcPts val="0"/>
        </a:spcAft>
        <a:buClrTx/>
        <a:buSzTx/>
        <a:buFontTx/>
        <a:buNone/>
        <a:tabLst/>
        <a:defRPr sz="6700" b="1" i="0" u="none" strike="noStrike" cap="none" spc="0" baseline="0">
          <a:ln>
            <a:noFill/>
          </a:ln>
          <a:solidFill>
            <a:srgbClr val="00ADC5"/>
          </a:solidFill>
          <a:uFillTx/>
          <a:latin typeface="+mj-lt"/>
          <a:ea typeface="+mj-ea"/>
          <a:cs typeface="+mj-cs"/>
          <a:sym typeface="Helvetica"/>
        </a:defRPr>
      </a:lvl3pPr>
      <a:lvl4pPr marL="0" marR="0" indent="685800" algn="l" defTabSz="584200" rtl="0" latinLnBrk="0">
        <a:lnSpc>
          <a:spcPct val="100000"/>
        </a:lnSpc>
        <a:spcBef>
          <a:spcPts val="0"/>
        </a:spcBef>
        <a:spcAft>
          <a:spcPts val="0"/>
        </a:spcAft>
        <a:buClrTx/>
        <a:buSzTx/>
        <a:buFontTx/>
        <a:buNone/>
        <a:tabLst/>
        <a:defRPr sz="6700" b="1" i="0" u="none" strike="noStrike" cap="none" spc="0" baseline="0">
          <a:ln>
            <a:noFill/>
          </a:ln>
          <a:solidFill>
            <a:srgbClr val="00ADC5"/>
          </a:solidFill>
          <a:uFillTx/>
          <a:latin typeface="+mj-lt"/>
          <a:ea typeface="+mj-ea"/>
          <a:cs typeface="+mj-cs"/>
          <a:sym typeface="Helvetica"/>
        </a:defRPr>
      </a:lvl4pPr>
      <a:lvl5pPr marL="0" marR="0" indent="914400" algn="l" defTabSz="584200" rtl="0" latinLnBrk="0">
        <a:lnSpc>
          <a:spcPct val="100000"/>
        </a:lnSpc>
        <a:spcBef>
          <a:spcPts val="0"/>
        </a:spcBef>
        <a:spcAft>
          <a:spcPts val="0"/>
        </a:spcAft>
        <a:buClrTx/>
        <a:buSzTx/>
        <a:buFontTx/>
        <a:buNone/>
        <a:tabLst/>
        <a:defRPr sz="6700" b="1" i="0" u="none" strike="noStrike" cap="none" spc="0" baseline="0">
          <a:ln>
            <a:noFill/>
          </a:ln>
          <a:solidFill>
            <a:srgbClr val="00ADC5"/>
          </a:solidFill>
          <a:uFillTx/>
          <a:latin typeface="+mj-lt"/>
          <a:ea typeface="+mj-ea"/>
          <a:cs typeface="+mj-cs"/>
          <a:sym typeface="Helvetica"/>
        </a:defRPr>
      </a:lvl5pPr>
      <a:lvl6pPr marL="0" marR="0" indent="1143000" algn="l" defTabSz="584200" rtl="0" latinLnBrk="0">
        <a:lnSpc>
          <a:spcPct val="100000"/>
        </a:lnSpc>
        <a:spcBef>
          <a:spcPts val="0"/>
        </a:spcBef>
        <a:spcAft>
          <a:spcPts val="0"/>
        </a:spcAft>
        <a:buClrTx/>
        <a:buSzTx/>
        <a:buFontTx/>
        <a:buNone/>
        <a:tabLst/>
        <a:defRPr sz="6700" b="1" i="0" u="none" strike="noStrike" cap="none" spc="0" baseline="0">
          <a:ln>
            <a:noFill/>
          </a:ln>
          <a:solidFill>
            <a:srgbClr val="00ADC5"/>
          </a:solidFill>
          <a:uFillTx/>
          <a:latin typeface="+mj-lt"/>
          <a:ea typeface="+mj-ea"/>
          <a:cs typeface="+mj-cs"/>
          <a:sym typeface="Helvetica"/>
        </a:defRPr>
      </a:lvl6pPr>
      <a:lvl7pPr marL="0" marR="0" indent="1371600" algn="l" defTabSz="584200" rtl="0" latinLnBrk="0">
        <a:lnSpc>
          <a:spcPct val="100000"/>
        </a:lnSpc>
        <a:spcBef>
          <a:spcPts val="0"/>
        </a:spcBef>
        <a:spcAft>
          <a:spcPts val="0"/>
        </a:spcAft>
        <a:buClrTx/>
        <a:buSzTx/>
        <a:buFontTx/>
        <a:buNone/>
        <a:tabLst/>
        <a:defRPr sz="6700" b="1" i="0" u="none" strike="noStrike" cap="none" spc="0" baseline="0">
          <a:ln>
            <a:noFill/>
          </a:ln>
          <a:solidFill>
            <a:srgbClr val="00ADC5"/>
          </a:solidFill>
          <a:uFillTx/>
          <a:latin typeface="+mj-lt"/>
          <a:ea typeface="+mj-ea"/>
          <a:cs typeface="+mj-cs"/>
          <a:sym typeface="Helvetica"/>
        </a:defRPr>
      </a:lvl7pPr>
      <a:lvl8pPr marL="0" marR="0" indent="1600200" algn="l" defTabSz="584200" rtl="0" latinLnBrk="0">
        <a:lnSpc>
          <a:spcPct val="100000"/>
        </a:lnSpc>
        <a:spcBef>
          <a:spcPts val="0"/>
        </a:spcBef>
        <a:spcAft>
          <a:spcPts val="0"/>
        </a:spcAft>
        <a:buClrTx/>
        <a:buSzTx/>
        <a:buFontTx/>
        <a:buNone/>
        <a:tabLst/>
        <a:defRPr sz="6700" b="1" i="0" u="none" strike="noStrike" cap="none" spc="0" baseline="0">
          <a:ln>
            <a:noFill/>
          </a:ln>
          <a:solidFill>
            <a:srgbClr val="00ADC5"/>
          </a:solidFill>
          <a:uFillTx/>
          <a:latin typeface="+mj-lt"/>
          <a:ea typeface="+mj-ea"/>
          <a:cs typeface="+mj-cs"/>
          <a:sym typeface="Helvetica"/>
        </a:defRPr>
      </a:lvl8pPr>
      <a:lvl9pPr marL="0" marR="0" indent="1828800" algn="l" defTabSz="584200" rtl="0" latinLnBrk="0">
        <a:lnSpc>
          <a:spcPct val="100000"/>
        </a:lnSpc>
        <a:spcBef>
          <a:spcPts val="0"/>
        </a:spcBef>
        <a:spcAft>
          <a:spcPts val="0"/>
        </a:spcAft>
        <a:buClrTx/>
        <a:buSzTx/>
        <a:buFontTx/>
        <a:buNone/>
        <a:tabLst/>
        <a:defRPr sz="6700" b="1" i="0" u="none" strike="noStrike" cap="none" spc="0" baseline="0">
          <a:ln>
            <a:noFill/>
          </a:ln>
          <a:solidFill>
            <a:srgbClr val="00ADC5"/>
          </a:solidFill>
          <a:uFillTx/>
          <a:latin typeface="+mj-lt"/>
          <a:ea typeface="+mj-ea"/>
          <a:cs typeface="+mj-cs"/>
          <a:sym typeface="Helvetica"/>
        </a:defRPr>
      </a:lvl9pPr>
    </p:titleStyle>
    <p:bodyStyle>
      <a:lvl1pPr marL="444500" marR="0" indent="-444500" algn="l" defTabSz="584200" rtl="0" latinLnBrk="0">
        <a:lnSpc>
          <a:spcPct val="125000"/>
        </a:lnSpc>
        <a:spcBef>
          <a:spcPts val="0"/>
        </a:spcBef>
        <a:spcAft>
          <a:spcPts val="0"/>
        </a:spcAft>
        <a:buClr>
          <a:srgbClr val="00ADC5"/>
        </a:buClr>
        <a:buSzPct val="85000"/>
        <a:buFont typeface="Wingdings" panose="05000000000000000000" pitchFamily="2" charset="2"/>
        <a:buChar char="§"/>
        <a:tabLst/>
        <a:defRPr sz="3600" b="0" i="0" u="none" strike="noStrike" cap="none" spc="0" baseline="0">
          <a:ln>
            <a:noFill/>
          </a:ln>
          <a:solidFill>
            <a:srgbClr val="283533"/>
          </a:solidFill>
          <a:uFillTx/>
          <a:latin typeface="+mn-lt"/>
          <a:ea typeface="+mn-ea"/>
          <a:cs typeface="+mn-cs"/>
          <a:sym typeface="Helvetica Light"/>
        </a:defRPr>
      </a:lvl1pPr>
      <a:lvl2pPr marL="889000" marR="0" indent="-444500" algn="l" defTabSz="584200" rtl="0" latinLnBrk="0">
        <a:lnSpc>
          <a:spcPct val="125000"/>
        </a:lnSpc>
        <a:spcBef>
          <a:spcPts val="0"/>
        </a:spcBef>
        <a:spcAft>
          <a:spcPts val="0"/>
        </a:spcAft>
        <a:buClr>
          <a:srgbClr val="00ADC5"/>
        </a:buClr>
        <a:buSzPct val="85000"/>
        <a:buFont typeface="Wingdings" panose="05000000000000000000" pitchFamily="2" charset="2"/>
        <a:buChar char="§"/>
        <a:tabLst/>
        <a:defRPr sz="3200" b="0" i="0" u="none" strike="noStrike" cap="none" spc="0" baseline="0">
          <a:ln>
            <a:noFill/>
          </a:ln>
          <a:solidFill>
            <a:srgbClr val="283533"/>
          </a:solidFill>
          <a:uFillTx/>
          <a:latin typeface="+mn-lt"/>
          <a:ea typeface="+mn-ea"/>
          <a:cs typeface="+mn-cs"/>
          <a:sym typeface="Helvetica Light"/>
        </a:defRPr>
      </a:lvl2pPr>
      <a:lvl3pPr marL="1333500" marR="0" indent="-444500" algn="l" defTabSz="584200" rtl="0" latinLnBrk="0">
        <a:lnSpc>
          <a:spcPct val="125000"/>
        </a:lnSpc>
        <a:spcBef>
          <a:spcPts val="0"/>
        </a:spcBef>
        <a:spcAft>
          <a:spcPts val="0"/>
        </a:spcAft>
        <a:buClr>
          <a:srgbClr val="00ADC5"/>
        </a:buClr>
        <a:buSzPct val="85000"/>
        <a:buFont typeface="Wingdings" panose="05000000000000000000" pitchFamily="2" charset="2"/>
        <a:buChar char="§"/>
        <a:tabLst/>
        <a:defRPr sz="2800" b="0" i="0" u="none" strike="noStrike" cap="none" spc="0" baseline="0">
          <a:ln>
            <a:noFill/>
          </a:ln>
          <a:solidFill>
            <a:srgbClr val="283533"/>
          </a:solidFill>
          <a:uFillTx/>
          <a:latin typeface="+mn-lt"/>
          <a:ea typeface="+mn-ea"/>
          <a:cs typeface="+mn-cs"/>
          <a:sym typeface="Helvetica Light"/>
        </a:defRPr>
      </a:lvl3pPr>
      <a:lvl4pPr marL="1778000" marR="0" indent="-444500" algn="l" defTabSz="584200" rtl="0" latinLnBrk="0">
        <a:lnSpc>
          <a:spcPct val="125000"/>
        </a:lnSpc>
        <a:spcBef>
          <a:spcPts val="0"/>
        </a:spcBef>
        <a:spcAft>
          <a:spcPts val="0"/>
        </a:spcAft>
        <a:buClr>
          <a:srgbClr val="00ADC5"/>
        </a:buClr>
        <a:buSzPct val="85000"/>
        <a:buFont typeface="Wingdings" panose="05000000000000000000" pitchFamily="2" charset="2"/>
        <a:buChar char="§"/>
        <a:tabLst/>
        <a:defRPr sz="2400" b="0" i="0" u="none" strike="noStrike" cap="none" spc="0" baseline="0">
          <a:ln>
            <a:noFill/>
          </a:ln>
          <a:solidFill>
            <a:srgbClr val="283533"/>
          </a:solidFill>
          <a:uFillTx/>
          <a:latin typeface="+mn-lt"/>
          <a:ea typeface="+mn-ea"/>
          <a:cs typeface="+mn-cs"/>
          <a:sym typeface="Helvetica Light"/>
        </a:defRPr>
      </a:lvl4pPr>
      <a:lvl5pPr marL="2222500" marR="0" indent="-444500" algn="l" defTabSz="584200" rtl="0" latinLnBrk="0">
        <a:lnSpc>
          <a:spcPct val="125000"/>
        </a:lnSpc>
        <a:spcBef>
          <a:spcPts val="0"/>
        </a:spcBef>
        <a:spcAft>
          <a:spcPts val="0"/>
        </a:spcAft>
        <a:buClr>
          <a:srgbClr val="00ADC5"/>
        </a:buClr>
        <a:buSzPct val="85000"/>
        <a:buFont typeface="Wingdings" panose="05000000000000000000" pitchFamily="2" charset="2"/>
        <a:buChar char="§"/>
        <a:tabLst/>
        <a:defRPr sz="2400" b="0" i="0" u="none" strike="noStrike" cap="none" spc="0" baseline="0">
          <a:ln>
            <a:noFill/>
          </a:ln>
          <a:solidFill>
            <a:srgbClr val="283533"/>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283533"/>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283533"/>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283533"/>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283533"/>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843200" y="1075200"/>
            <a:ext cx="10547200" cy="1587200"/>
          </a:xfrm>
          <a:prstGeom prst="rect">
            <a:avLst/>
          </a:prstGeom>
        </p:spPr>
        <p:txBody>
          <a:bodyPr vert="horz" lIns="0" tIns="0" rIns="0" bIns="0" rtlCol="0" anchor="t" anchorCtr="0">
            <a:no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1843200" y="2725177"/>
            <a:ext cx="10547200" cy="5222400"/>
          </a:xfrm>
          <a:prstGeom prst="rect">
            <a:avLst/>
          </a:prstGeom>
        </p:spPr>
        <p:txBody>
          <a:bodyPr vert="horz" lIns="0" tIns="0" rIns="0" bIns="45720" rtlCol="0">
            <a:no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 </a:t>
            </a:r>
            <a:endParaRPr lang="nl-BE" dirty="0"/>
          </a:p>
          <a:p>
            <a:pPr lvl="4"/>
            <a:endParaRPr lang="nl-BE" dirty="0"/>
          </a:p>
        </p:txBody>
      </p:sp>
      <p:sp>
        <p:nvSpPr>
          <p:cNvPr id="4" name="Tijdelijke aanduiding voor datum 3"/>
          <p:cNvSpPr>
            <a:spLocks noGrp="1"/>
          </p:cNvSpPr>
          <p:nvPr>
            <p:ph type="dt" sz="half" idx="2"/>
          </p:nvPr>
        </p:nvSpPr>
        <p:spPr>
          <a:xfrm>
            <a:off x="4339022" y="9011200"/>
            <a:ext cx="1280000" cy="512000"/>
          </a:xfrm>
          <a:prstGeom prst="rect">
            <a:avLst/>
          </a:prstGeom>
        </p:spPr>
        <p:txBody>
          <a:bodyPr vert="horz" lIns="91440" tIns="45720" rIns="91440" bIns="45720" rtlCol="0" anchor="ctr"/>
          <a:lstStyle>
            <a:lvl1pPr algn="l">
              <a:defRPr sz="1280">
                <a:solidFill>
                  <a:schemeClr val="bg1">
                    <a:lumMod val="50000"/>
                  </a:schemeClr>
                </a:solidFill>
                <a:latin typeface="FlandersArtSans-Regular" panose="00000500000000000000" pitchFamily="2" charset="0"/>
              </a:defRPr>
            </a:lvl1pPr>
          </a:lstStyle>
          <a:p>
            <a:fld id="{FD6BEBD5-99F3-4C1B-B5AF-C9279F4847C2}" type="datetimeFigureOut">
              <a:rPr lang="nl-BE" smtClean="0"/>
              <a:pPr/>
              <a:t>15/02/2022</a:t>
            </a:fld>
            <a:endParaRPr lang="nl-BE" dirty="0"/>
          </a:p>
        </p:txBody>
      </p:sp>
      <p:sp>
        <p:nvSpPr>
          <p:cNvPr id="5" name="Tijdelijke aanduiding voor voettekst 4"/>
          <p:cNvSpPr>
            <a:spLocks noGrp="1"/>
          </p:cNvSpPr>
          <p:nvPr>
            <p:ph type="ftr" sz="quarter" idx="3"/>
          </p:nvPr>
        </p:nvSpPr>
        <p:spPr>
          <a:xfrm>
            <a:off x="5679492" y="9011200"/>
            <a:ext cx="2688000" cy="512000"/>
          </a:xfrm>
          <a:prstGeom prst="rect">
            <a:avLst/>
          </a:prstGeom>
        </p:spPr>
        <p:txBody>
          <a:bodyPr vert="horz" lIns="91440" tIns="45720" rIns="91440" bIns="45720" rtlCol="0" anchor="ctr"/>
          <a:lstStyle>
            <a:lvl1pPr algn="ctr">
              <a:defRPr sz="1280">
                <a:solidFill>
                  <a:schemeClr val="bg1">
                    <a:lumMod val="50000"/>
                  </a:schemeClr>
                </a:solidFill>
                <a:latin typeface="FlandersArtSans-Regular" panose="00000500000000000000" pitchFamily="2" charset="0"/>
              </a:defRPr>
            </a:lvl1pPr>
          </a:lstStyle>
          <a:p>
            <a:endParaRPr lang="nl-BE" dirty="0"/>
          </a:p>
        </p:txBody>
      </p:sp>
      <p:sp>
        <p:nvSpPr>
          <p:cNvPr id="6" name="Tijdelijke aanduiding voor dianummer 5"/>
          <p:cNvSpPr>
            <a:spLocks noGrp="1"/>
          </p:cNvSpPr>
          <p:nvPr>
            <p:ph type="sldNum" sz="quarter" idx="4"/>
          </p:nvPr>
        </p:nvSpPr>
        <p:spPr>
          <a:xfrm>
            <a:off x="8454558" y="9011200"/>
            <a:ext cx="768000" cy="512000"/>
          </a:xfrm>
          <a:prstGeom prst="rect">
            <a:avLst/>
          </a:prstGeom>
        </p:spPr>
        <p:txBody>
          <a:bodyPr vert="horz" lIns="91440" tIns="45720" rIns="91440" bIns="45720" rtlCol="0" anchor="ctr"/>
          <a:lstStyle>
            <a:lvl1pPr algn="r">
              <a:defRPr sz="1280">
                <a:solidFill>
                  <a:schemeClr val="bg1">
                    <a:lumMod val="50000"/>
                  </a:schemeClr>
                </a:solidFill>
                <a:latin typeface="FlandersArtSans-Regular" panose="00000500000000000000" pitchFamily="2" charset="0"/>
              </a:defRPr>
            </a:lvl1pPr>
          </a:lstStyle>
          <a:p>
            <a:fld id="{492AD3B4-D906-4191-84FB-4FE613E48036}" type="slidenum">
              <a:rPr lang="nl-BE" smtClean="0"/>
              <a:pPr/>
              <a:t>‹#›</a:t>
            </a:fld>
            <a:endParaRPr lang="nl-BE" dirty="0"/>
          </a:p>
        </p:txBody>
      </p:sp>
      <p:sp>
        <p:nvSpPr>
          <p:cNvPr id="7" name="Rechthoek 6"/>
          <p:cNvSpPr/>
          <p:nvPr/>
        </p:nvSpPr>
        <p:spPr>
          <a:xfrm>
            <a:off x="1" y="0"/>
            <a:ext cx="409600" cy="97536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120"/>
          </a:p>
        </p:txBody>
      </p:sp>
    </p:spTree>
    <p:extLst>
      <p:ext uri="{BB962C8B-B14F-4D97-AF65-F5344CB8AC3E}">
        <p14:creationId xmlns:p14="http://schemas.microsoft.com/office/powerpoint/2010/main" val="2062233958"/>
      </p:ext>
    </p:extLst>
  </p:cSld>
  <p:clrMap bg1="lt1" tx1="dk1" bg2="lt2" tx2="dk2" accent1="accent1" accent2="accent2" accent3="accent3" accent4="accent4" accent5="accent5" accent6="accent6" hlink="hlink" folHlink="folHlink"/>
  <p:sldLayoutIdLst>
    <p:sldLayoutId id="2147483682" r:id="rId1"/>
    <p:sldLayoutId id="2147483683" r:id="rId2"/>
  </p:sldLayoutIdLst>
  <p:txStyles>
    <p:titleStyle>
      <a:lvl1pPr algn="l" defTabSz="1300460" rtl="0" eaLnBrk="1" latinLnBrk="0" hangingPunct="1">
        <a:lnSpc>
          <a:spcPts val="5404"/>
        </a:lnSpc>
        <a:spcBef>
          <a:spcPts val="0"/>
        </a:spcBef>
        <a:buNone/>
        <a:defRPr sz="5262" b="0" i="0" kern="1200">
          <a:solidFill>
            <a:schemeClr val="tx1"/>
          </a:solidFill>
          <a:latin typeface="FlandersArtSans-Bold" panose="00000800000000000000" pitchFamily="2" charset="0"/>
          <a:ea typeface="+mj-ea"/>
          <a:cs typeface="FlandersArtSans-Bold" panose="00000800000000000000" pitchFamily="2" charset="0"/>
        </a:defRPr>
      </a:lvl1pPr>
    </p:titleStyle>
    <p:bodyStyle>
      <a:lvl1pPr marL="409594" indent="-409594" algn="l" defTabSz="1300460" rtl="0" eaLnBrk="1" latinLnBrk="0" hangingPunct="1">
        <a:lnSpc>
          <a:spcPct val="90000"/>
        </a:lnSpc>
        <a:spcBef>
          <a:spcPts val="427"/>
        </a:spcBef>
        <a:buSzPct val="90000"/>
        <a:buFontTx/>
        <a:buBlip>
          <a:blip r:embed="rId4"/>
        </a:buBlip>
        <a:defRPr sz="3129" kern="1200" spc="0">
          <a:solidFill>
            <a:schemeClr val="tx1"/>
          </a:solidFill>
          <a:latin typeface="FlandersArtSans-Bold" panose="00000800000000000000" pitchFamily="2" charset="0"/>
          <a:ea typeface="+mn-ea"/>
          <a:cs typeface="+mn-cs"/>
        </a:defRPr>
      </a:lvl1pPr>
      <a:lvl2pPr marL="819187" indent="-409594" algn="l" defTabSz="1300460" rtl="0" eaLnBrk="1" latinLnBrk="0" hangingPunct="1">
        <a:lnSpc>
          <a:spcPct val="90000"/>
        </a:lnSpc>
        <a:spcBef>
          <a:spcPts val="427"/>
        </a:spcBef>
        <a:buSzPct val="70000"/>
        <a:buFontTx/>
        <a:buBlip>
          <a:blip r:embed="rId5"/>
        </a:buBlip>
        <a:defRPr sz="3129" kern="1200" spc="0">
          <a:solidFill>
            <a:schemeClr val="bg1">
              <a:lumMod val="50000"/>
            </a:schemeClr>
          </a:solidFill>
          <a:latin typeface="FlandersArtSans-Regular" panose="00000500000000000000" pitchFamily="2" charset="0"/>
          <a:ea typeface="+mn-ea"/>
          <a:cs typeface="+mn-cs"/>
        </a:defRPr>
      </a:lvl2pPr>
      <a:lvl3pPr marL="1228781" indent="-409594" algn="l" defTabSz="1300460" rtl="0" eaLnBrk="1" latinLnBrk="0" hangingPunct="1">
        <a:lnSpc>
          <a:spcPct val="90000"/>
        </a:lnSpc>
        <a:spcBef>
          <a:spcPts val="427"/>
        </a:spcBef>
        <a:buSzPct val="90000"/>
        <a:buFontTx/>
        <a:buBlip>
          <a:blip r:embed="rId6"/>
        </a:buBlip>
        <a:defRPr sz="2844" kern="1200" spc="0">
          <a:solidFill>
            <a:schemeClr val="tx1"/>
          </a:solidFill>
          <a:latin typeface="FlandersArtSans-Regular" panose="00000500000000000000" pitchFamily="2" charset="0"/>
          <a:ea typeface="+mn-ea"/>
          <a:cs typeface="+mn-cs"/>
        </a:defRPr>
      </a:lvl3pPr>
      <a:lvl4pPr marL="1638374" indent="-409594" algn="l" defTabSz="1300460" rtl="0" eaLnBrk="1" latinLnBrk="0" hangingPunct="1">
        <a:lnSpc>
          <a:spcPct val="90000"/>
        </a:lnSpc>
        <a:spcBef>
          <a:spcPts val="427"/>
        </a:spcBef>
        <a:buSzPct val="75000"/>
        <a:buFontTx/>
        <a:buBlip>
          <a:blip r:embed="rId7"/>
        </a:buBlip>
        <a:defRPr sz="2844" kern="1200" spc="0">
          <a:solidFill>
            <a:schemeClr val="tx1"/>
          </a:solidFill>
          <a:latin typeface="FlandersArtSans-Regular" panose="00000500000000000000" pitchFamily="2" charset="0"/>
          <a:ea typeface="+mn-ea"/>
          <a:cs typeface="+mn-cs"/>
        </a:defRPr>
      </a:lvl4pPr>
      <a:lvl5pPr marL="2047968" indent="-409594" algn="l" defTabSz="1300460" rtl="0" eaLnBrk="1" latinLnBrk="0" hangingPunct="1">
        <a:lnSpc>
          <a:spcPct val="90000"/>
        </a:lnSpc>
        <a:spcBef>
          <a:spcPts val="427"/>
        </a:spcBef>
        <a:buSzPct val="90000"/>
        <a:buFontTx/>
        <a:buBlip>
          <a:blip r:embed="rId4"/>
        </a:buBlip>
        <a:defRPr sz="2844" kern="1200" spc="0" baseline="0">
          <a:solidFill>
            <a:schemeClr val="tx1"/>
          </a:solidFill>
          <a:latin typeface="FlandersArtSans-Regular" panose="00000500000000000000" pitchFamily="2" charset="0"/>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nl-BE"/>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4.png"/><Relationship Id="rId2" Type="http://schemas.openxmlformats.org/officeDocument/2006/relationships/diagramData" Target="../diagrams/data6.xml"/><Relationship Id="rId1" Type="http://schemas.openxmlformats.org/officeDocument/2006/relationships/slideLayout" Target="../slideLayouts/slideLayout1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6.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hyperlink" Target="http://www.welzijn13.be/" TargetMode="External"/><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9.xml"/><Relationship Id="rId5" Type="http://schemas.openxmlformats.org/officeDocument/2006/relationships/image" Target="../media/image35.jpeg"/><Relationship Id="rId4" Type="http://schemas.openxmlformats.org/officeDocument/2006/relationships/image" Target="../media/image34.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952500" y="444499"/>
            <a:ext cx="11099800" cy="7414039"/>
          </a:xfrm>
        </p:spPr>
        <p:txBody>
          <a:bodyPr/>
          <a:lstStyle/>
          <a:p>
            <a:pPr algn="ctr"/>
            <a:r>
              <a:rPr lang="nl-NL" dirty="0"/>
              <a:t>Welkom! </a:t>
            </a:r>
            <a:br>
              <a:rPr lang="nl-NL" dirty="0"/>
            </a:br>
            <a:br>
              <a:rPr lang="nl-NL" dirty="0"/>
            </a:br>
            <a:r>
              <a:rPr lang="nl-NL" sz="6000" dirty="0"/>
              <a:t>Nog even geduld, het infomoment gaat zo van start </a:t>
            </a:r>
          </a:p>
        </p:txBody>
      </p:sp>
      <p:sp>
        <p:nvSpPr>
          <p:cNvPr id="6" name="Tijdelijke aanduiding voor inhoud 2"/>
          <p:cNvSpPr txBox="1">
            <a:spLocks/>
          </p:cNvSpPr>
          <p:nvPr/>
        </p:nvSpPr>
        <p:spPr>
          <a:xfrm>
            <a:off x="952500" y="2374900"/>
            <a:ext cx="11099800" cy="6286500"/>
          </a:xfrm>
          <a:prstGeom prst="rect">
            <a:avLst/>
          </a:prstGeom>
        </p:spPr>
        <p:txBody>
          <a:bodyPr/>
          <a:lstStyle>
            <a:lvl1pPr marL="444500" marR="0" indent="-444500" algn="l" defTabSz="584200" rtl="0" latinLnBrk="0">
              <a:lnSpc>
                <a:spcPct val="125000"/>
              </a:lnSpc>
              <a:spcBef>
                <a:spcPts val="0"/>
              </a:spcBef>
              <a:spcAft>
                <a:spcPts val="0"/>
              </a:spcAft>
              <a:buClr>
                <a:srgbClr val="00ADC5"/>
              </a:buClr>
              <a:buSzPct val="85000"/>
              <a:buFont typeface="Wingdings" panose="05000000000000000000" pitchFamily="2" charset="2"/>
              <a:buChar char="§"/>
              <a:tabLst/>
              <a:defRPr sz="3600" b="0" i="0" u="none" strike="noStrike" cap="none" spc="0" baseline="0">
                <a:ln>
                  <a:noFill/>
                </a:ln>
                <a:solidFill>
                  <a:srgbClr val="283533"/>
                </a:solidFill>
                <a:uFillTx/>
                <a:latin typeface="+mn-lt"/>
                <a:ea typeface="+mn-ea"/>
                <a:cs typeface="+mn-cs"/>
                <a:sym typeface="Helvetica Light"/>
              </a:defRPr>
            </a:lvl1pPr>
            <a:lvl2pPr marL="889000" marR="0" indent="-444500" algn="l" defTabSz="584200" rtl="0" latinLnBrk="0">
              <a:lnSpc>
                <a:spcPct val="125000"/>
              </a:lnSpc>
              <a:spcBef>
                <a:spcPts val="0"/>
              </a:spcBef>
              <a:spcAft>
                <a:spcPts val="0"/>
              </a:spcAft>
              <a:buClr>
                <a:srgbClr val="00ADC5"/>
              </a:buClr>
              <a:buSzPct val="85000"/>
              <a:buFont typeface="Wingdings" panose="05000000000000000000" pitchFamily="2" charset="2"/>
              <a:buChar char="§"/>
              <a:tabLst/>
              <a:defRPr sz="3200" b="0" i="0" u="none" strike="noStrike" cap="none" spc="0" baseline="0">
                <a:ln>
                  <a:noFill/>
                </a:ln>
                <a:solidFill>
                  <a:srgbClr val="283533"/>
                </a:solidFill>
                <a:uFillTx/>
                <a:latin typeface="+mn-lt"/>
                <a:ea typeface="+mn-ea"/>
                <a:cs typeface="+mn-cs"/>
                <a:sym typeface="Helvetica Light"/>
              </a:defRPr>
            </a:lvl2pPr>
            <a:lvl3pPr marL="1333500" marR="0" indent="-444500" algn="l" defTabSz="584200" rtl="0" latinLnBrk="0">
              <a:lnSpc>
                <a:spcPct val="125000"/>
              </a:lnSpc>
              <a:spcBef>
                <a:spcPts val="0"/>
              </a:spcBef>
              <a:spcAft>
                <a:spcPts val="0"/>
              </a:spcAft>
              <a:buClr>
                <a:srgbClr val="00ADC5"/>
              </a:buClr>
              <a:buSzPct val="85000"/>
              <a:buFont typeface="Wingdings" panose="05000000000000000000" pitchFamily="2" charset="2"/>
              <a:buChar char="§"/>
              <a:tabLst/>
              <a:defRPr sz="2800" b="0" i="0" u="none" strike="noStrike" cap="none" spc="0" baseline="0">
                <a:ln>
                  <a:noFill/>
                </a:ln>
                <a:solidFill>
                  <a:srgbClr val="283533"/>
                </a:solidFill>
                <a:uFillTx/>
                <a:latin typeface="+mn-lt"/>
                <a:ea typeface="+mn-ea"/>
                <a:cs typeface="+mn-cs"/>
                <a:sym typeface="Helvetica Light"/>
              </a:defRPr>
            </a:lvl3pPr>
            <a:lvl4pPr marL="1778000" marR="0" indent="-444500" algn="l" defTabSz="584200" rtl="0" latinLnBrk="0">
              <a:lnSpc>
                <a:spcPct val="125000"/>
              </a:lnSpc>
              <a:spcBef>
                <a:spcPts val="0"/>
              </a:spcBef>
              <a:spcAft>
                <a:spcPts val="0"/>
              </a:spcAft>
              <a:buClr>
                <a:srgbClr val="00ADC5"/>
              </a:buClr>
              <a:buSzPct val="85000"/>
              <a:buFont typeface="Wingdings" panose="05000000000000000000" pitchFamily="2" charset="2"/>
              <a:buChar char="§"/>
              <a:tabLst/>
              <a:defRPr sz="2400" b="0" i="0" u="none" strike="noStrike" cap="none" spc="0" baseline="0">
                <a:ln>
                  <a:noFill/>
                </a:ln>
                <a:solidFill>
                  <a:srgbClr val="283533"/>
                </a:solidFill>
                <a:uFillTx/>
                <a:latin typeface="+mn-lt"/>
                <a:ea typeface="+mn-ea"/>
                <a:cs typeface="+mn-cs"/>
                <a:sym typeface="Helvetica Light"/>
              </a:defRPr>
            </a:lvl4pPr>
            <a:lvl5pPr marL="2222500" marR="0" indent="-444500" algn="l" defTabSz="584200" rtl="0" latinLnBrk="0">
              <a:lnSpc>
                <a:spcPct val="125000"/>
              </a:lnSpc>
              <a:spcBef>
                <a:spcPts val="0"/>
              </a:spcBef>
              <a:spcAft>
                <a:spcPts val="0"/>
              </a:spcAft>
              <a:buClr>
                <a:srgbClr val="00ADC5"/>
              </a:buClr>
              <a:buSzPct val="85000"/>
              <a:buFont typeface="Wingdings" panose="05000000000000000000" pitchFamily="2" charset="2"/>
              <a:buChar char="§"/>
              <a:tabLst/>
              <a:defRPr sz="2400" b="0" i="0" u="none" strike="noStrike" cap="none" spc="0" baseline="0">
                <a:ln>
                  <a:noFill/>
                </a:ln>
                <a:solidFill>
                  <a:srgbClr val="283533"/>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283533"/>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283533"/>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283533"/>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283533"/>
                </a:solidFill>
                <a:uFillTx/>
                <a:latin typeface="+mn-lt"/>
                <a:ea typeface="+mn-ea"/>
                <a:cs typeface="+mn-cs"/>
                <a:sym typeface="Helvetica Light"/>
              </a:defRPr>
            </a:lvl9pPr>
          </a:lstStyle>
          <a:p>
            <a:pPr marL="889000" marR="0" lvl="1" indent="-444500" algn="l" defTabSz="584200" rtl="0" eaLnBrk="1" fontAlgn="auto" latinLnBrk="0" hangingPunct="1">
              <a:lnSpc>
                <a:spcPct val="125000"/>
              </a:lnSpc>
              <a:spcBef>
                <a:spcPts val="0"/>
              </a:spcBef>
              <a:spcAft>
                <a:spcPts val="0"/>
              </a:spcAft>
              <a:buClr>
                <a:srgbClr val="00ADC5"/>
              </a:buClr>
              <a:buSzPct val="85000"/>
              <a:buFont typeface="Wingdings" panose="05000000000000000000" pitchFamily="2" charset="2"/>
              <a:buChar char="§"/>
              <a:tabLst/>
              <a:defRPr/>
            </a:pPr>
            <a:endParaRPr kumimoji="0" lang="nl-NL" sz="3200" b="0" i="0" u="none" strike="noStrike" kern="0" cap="none" spc="0" normalizeH="0" baseline="0" noProof="0" dirty="0">
              <a:ln>
                <a:noFill/>
              </a:ln>
              <a:solidFill>
                <a:srgbClr val="283533"/>
              </a:solidFill>
              <a:effectLst/>
              <a:uLnTx/>
              <a:uFillTx/>
              <a:latin typeface="Helvetica Light"/>
              <a:sym typeface="Helvetica Light"/>
            </a:endParaRPr>
          </a:p>
        </p:txBody>
      </p:sp>
    </p:spTree>
    <p:extLst>
      <p:ext uri="{BB962C8B-B14F-4D97-AF65-F5344CB8AC3E}">
        <p14:creationId xmlns:p14="http://schemas.microsoft.com/office/powerpoint/2010/main" val="719695779"/>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39248" y="3479248"/>
            <a:ext cx="11099800" cy="1794608"/>
          </a:xfrm>
        </p:spPr>
        <p:txBody>
          <a:bodyPr>
            <a:normAutofit fontScale="90000"/>
          </a:bodyPr>
          <a:lstStyle/>
          <a:p>
            <a:pPr algn="ctr"/>
            <a:r>
              <a:rPr lang="nl-NL" dirty="0"/>
              <a:t>Fonds ter Bestrijding Uithuiszettingen </a:t>
            </a:r>
          </a:p>
        </p:txBody>
      </p:sp>
    </p:spTree>
    <p:extLst>
      <p:ext uri="{BB962C8B-B14F-4D97-AF65-F5344CB8AC3E}">
        <p14:creationId xmlns:p14="http://schemas.microsoft.com/office/powerpoint/2010/main" val="222756445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ijdelijke aanduiding voor afbeelding 10"/>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409600" y="802134"/>
            <a:ext cx="12185600" cy="8123733"/>
          </a:xfrm>
        </p:spPr>
      </p:pic>
      <p:grpSp>
        <p:nvGrpSpPr>
          <p:cNvPr id="12" name="Groeperen 15"/>
          <p:cNvGrpSpPr/>
          <p:nvPr/>
        </p:nvGrpSpPr>
        <p:grpSpPr>
          <a:xfrm>
            <a:off x="409601" y="0"/>
            <a:ext cx="8789207" cy="9753600"/>
            <a:chOff x="288001" y="288000"/>
            <a:chExt cx="6033505" cy="6265475"/>
          </a:xfrm>
          <a:solidFill>
            <a:schemeClr val="accent5"/>
          </a:solidFill>
        </p:grpSpPr>
        <p:sp>
          <p:nvSpPr>
            <p:cNvPr id="13" name="Rechthoek 12"/>
            <p:cNvSpPr>
              <a:spLocks/>
            </p:cNvSpPr>
            <p:nvPr/>
          </p:nvSpPr>
          <p:spPr>
            <a:xfrm>
              <a:off x="288001" y="288000"/>
              <a:ext cx="4248000" cy="6265475"/>
            </a:xfrm>
            <a:prstGeom prst="rect">
              <a:avLst/>
            </a:prstGeom>
            <a:grp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defTabSz="1300460" hangingPunct="1"/>
              <a:endParaRPr lang="nl-NL" sz="2560" kern="1200">
                <a:solidFill>
                  <a:prstClr val="white"/>
                </a:solidFill>
                <a:latin typeface="FlandersArtSerif-Regular"/>
              </a:endParaRPr>
            </a:p>
          </p:txBody>
        </p:sp>
        <p:sp>
          <p:nvSpPr>
            <p:cNvPr id="14" name="Rechthoekige driehoek 13"/>
            <p:cNvSpPr/>
            <p:nvPr/>
          </p:nvSpPr>
          <p:spPr>
            <a:xfrm>
              <a:off x="4536000" y="288000"/>
              <a:ext cx="1785506" cy="6264000"/>
            </a:xfrm>
            <a:prstGeom prst="rtTriangle">
              <a:avLst/>
            </a:prstGeom>
            <a:grp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defTabSz="1300460" hangingPunct="1"/>
              <a:endParaRPr lang="nl-NL" sz="2560" kern="1200">
                <a:solidFill>
                  <a:prstClr val="white"/>
                </a:solidFill>
                <a:latin typeface="FlandersArtSerif-Regular"/>
              </a:endParaRPr>
            </a:p>
          </p:txBody>
        </p:sp>
      </p:grpSp>
      <p:sp>
        <p:nvSpPr>
          <p:cNvPr id="16" name="Titel 15"/>
          <p:cNvSpPr>
            <a:spLocks noGrp="1"/>
          </p:cNvSpPr>
          <p:nvPr>
            <p:ph type="ctrTitle"/>
          </p:nvPr>
        </p:nvSpPr>
        <p:spPr>
          <a:xfrm>
            <a:off x="1280001" y="2756065"/>
            <a:ext cx="5616124" cy="3352613"/>
          </a:xfrm>
        </p:spPr>
        <p:txBody>
          <a:bodyPr/>
          <a:lstStyle/>
          <a:p>
            <a:pPr>
              <a:lnSpc>
                <a:spcPct val="100000"/>
              </a:lnSpc>
            </a:pPr>
            <a:r>
              <a:rPr lang="nl-BE" sz="4551" dirty="0">
                <a:latin typeface="Calibri" panose="020F0502020204030204" pitchFamily="34" charset="0"/>
                <a:cs typeface="Calibri" panose="020F0502020204030204" pitchFamily="34" charset="0"/>
              </a:rPr>
              <a:t>Een nieuwe werkwijze voor </a:t>
            </a:r>
            <a:br>
              <a:rPr lang="nl-BE" sz="4551" dirty="0">
                <a:latin typeface="Calibri" panose="020F0502020204030204" pitchFamily="34" charset="0"/>
                <a:cs typeface="Calibri" panose="020F0502020204030204" pitchFamily="34" charset="0"/>
              </a:rPr>
            </a:br>
            <a:r>
              <a:rPr lang="nl-BE" sz="4551" dirty="0">
                <a:latin typeface="Calibri" panose="020F0502020204030204" pitchFamily="34" charset="0"/>
                <a:cs typeface="Calibri" panose="020F0502020204030204" pitchFamily="34" charset="0"/>
              </a:rPr>
              <a:t>het Fonds ter Bestrijding van de Uithuiszettingen</a:t>
            </a:r>
          </a:p>
        </p:txBody>
      </p:sp>
      <p:sp>
        <p:nvSpPr>
          <p:cNvPr id="17" name="Ondertitel 16"/>
          <p:cNvSpPr>
            <a:spLocks noGrp="1"/>
          </p:cNvSpPr>
          <p:nvPr>
            <p:ph type="subTitle" idx="1"/>
          </p:nvPr>
        </p:nvSpPr>
        <p:spPr>
          <a:xfrm>
            <a:off x="409598" y="7361433"/>
            <a:ext cx="3502217" cy="1661225"/>
          </a:xfrm>
        </p:spPr>
        <p:txBody>
          <a:bodyPr/>
          <a:lstStyle/>
          <a:p>
            <a:r>
              <a:rPr lang="nl-BE" dirty="0">
                <a:latin typeface="Calibri" panose="020F0502020204030204" pitchFamily="34" charset="0"/>
                <a:cs typeface="Calibri" panose="020F0502020204030204" pitchFamily="34" charset="0"/>
              </a:rPr>
              <a:t>Els Debrabandere</a:t>
            </a:r>
          </a:p>
          <a:p>
            <a:r>
              <a:rPr lang="nl-BE" dirty="0" err="1">
                <a:latin typeface="Calibri" panose="020F0502020204030204" pitchFamily="34" charset="0"/>
                <a:cs typeface="Calibri" panose="020F0502020204030204" pitchFamily="34" charset="0"/>
              </a:rPr>
              <a:t>Wonen-Vlaanderen</a:t>
            </a:r>
            <a:endParaRPr lang="nl-BE" dirty="0">
              <a:latin typeface="Calibri" panose="020F0502020204030204" pitchFamily="34" charset="0"/>
              <a:cs typeface="Calibri" panose="020F0502020204030204" pitchFamily="34" charset="0"/>
            </a:endParaRPr>
          </a:p>
        </p:txBody>
      </p:sp>
      <p:pic>
        <p:nvPicPr>
          <p:cNvPr id="15" name="Afbeelding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598" y="898926"/>
            <a:ext cx="2629335" cy="1024000"/>
          </a:xfrm>
          <a:prstGeom prst="rect">
            <a:avLst/>
          </a:prstGeom>
        </p:spPr>
      </p:pic>
    </p:spTree>
    <p:extLst>
      <p:ext uri="{BB962C8B-B14F-4D97-AF65-F5344CB8AC3E}">
        <p14:creationId xmlns:p14="http://schemas.microsoft.com/office/powerpoint/2010/main" val="4000679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D699EB-54E6-4D31-B2BD-CE56242CB0C5}"/>
              </a:ext>
            </a:extLst>
          </p:cNvPr>
          <p:cNvSpPr>
            <a:spLocks noGrp="1"/>
          </p:cNvSpPr>
          <p:nvPr>
            <p:ph type="title"/>
          </p:nvPr>
        </p:nvSpPr>
        <p:spPr/>
        <p:txBody>
          <a:bodyPr/>
          <a:lstStyle/>
          <a:p>
            <a:r>
              <a:rPr lang="nl-BE" b="1" dirty="0">
                <a:latin typeface="Calibri" panose="020F0502020204030204" pitchFamily="34" charset="0"/>
                <a:cs typeface="Calibri" panose="020F0502020204030204" pitchFamily="34" charset="0"/>
              </a:rPr>
              <a:t>Het nieuwe Fonds ter bestrijding van de uithuiszettingen (FBU) </a:t>
            </a:r>
            <a:br>
              <a:rPr lang="nl-BE" dirty="0"/>
            </a:br>
            <a:endParaRPr lang="nl-BE" dirty="0"/>
          </a:p>
        </p:txBody>
      </p:sp>
      <p:sp>
        <p:nvSpPr>
          <p:cNvPr id="3" name="Tijdelijke aanduiding voor inhoud 2">
            <a:extLst>
              <a:ext uri="{FF2B5EF4-FFF2-40B4-BE49-F238E27FC236}">
                <a16:creationId xmlns:a16="http://schemas.microsoft.com/office/drawing/2014/main" id="{63BB26F5-7465-4DA0-93B0-C35BF93AB477}"/>
              </a:ext>
            </a:extLst>
          </p:cNvPr>
          <p:cNvSpPr>
            <a:spLocks noGrp="1"/>
          </p:cNvSpPr>
          <p:nvPr>
            <p:ph sz="half" idx="1"/>
          </p:nvPr>
        </p:nvSpPr>
        <p:spPr/>
        <p:txBody>
          <a:bodyPr/>
          <a:lstStyle/>
          <a:p>
            <a:r>
              <a:rPr lang="nl-BE" sz="3200" dirty="0">
                <a:latin typeface="Calibri" panose="020F0502020204030204" pitchFamily="34" charset="0"/>
                <a:cs typeface="Calibri" panose="020F0502020204030204" pitchFamily="34" charset="0"/>
              </a:rPr>
              <a:t>Regelgeving</a:t>
            </a:r>
          </a:p>
          <a:p>
            <a:pPr lvl="1"/>
            <a:r>
              <a:rPr lang="nl-BE" sz="3200" dirty="0">
                <a:latin typeface="Calibri" panose="020F0502020204030204" pitchFamily="34" charset="0"/>
                <a:cs typeface="Calibri" panose="020F0502020204030204" pitchFamily="34" charset="0"/>
              </a:rPr>
              <a:t>Boek 5, Deel 1, Titel 4 van het Besluit Vlaamse Codex Wonen van 2021: Fonds ter bestrijding van de uithuiszettingen </a:t>
            </a:r>
          </a:p>
          <a:p>
            <a:pPr lvl="1"/>
            <a:r>
              <a:rPr lang="nl-BE" sz="3200" dirty="0">
                <a:latin typeface="Calibri" panose="020F0502020204030204" pitchFamily="34" charset="0"/>
                <a:cs typeface="Calibri" panose="020F0502020204030204" pitchFamily="34" charset="0"/>
              </a:rPr>
              <a:t>In werking vanaf 1 juni 2020</a:t>
            </a:r>
          </a:p>
          <a:p>
            <a:endParaRPr lang="nl-BE" sz="3413" dirty="0">
              <a:latin typeface="Calibri" panose="020F0502020204030204" pitchFamily="34" charset="0"/>
              <a:cs typeface="Calibri" panose="020F0502020204030204" pitchFamily="34" charset="0"/>
            </a:endParaRPr>
          </a:p>
          <a:p>
            <a:pPr>
              <a:buNone/>
            </a:pPr>
            <a:endParaRPr lang="nl-BE" dirty="0"/>
          </a:p>
        </p:txBody>
      </p:sp>
    </p:spTree>
    <p:extLst>
      <p:ext uri="{BB962C8B-B14F-4D97-AF65-F5344CB8AC3E}">
        <p14:creationId xmlns:p14="http://schemas.microsoft.com/office/powerpoint/2010/main" val="4228560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D699EB-54E6-4D31-B2BD-CE56242CB0C5}"/>
              </a:ext>
            </a:extLst>
          </p:cNvPr>
          <p:cNvSpPr>
            <a:spLocks noGrp="1"/>
          </p:cNvSpPr>
          <p:nvPr>
            <p:ph type="title"/>
          </p:nvPr>
        </p:nvSpPr>
        <p:spPr/>
        <p:txBody>
          <a:bodyPr/>
          <a:lstStyle/>
          <a:p>
            <a:r>
              <a:rPr lang="nl-BE" b="1" dirty="0">
                <a:latin typeface="Calibri" panose="020F0502020204030204" pitchFamily="34" charset="0"/>
                <a:cs typeface="Calibri" panose="020F0502020204030204" pitchFamily="34" charset="0"/>
              </a:rPr>
              <a:t>Het nieuwe Fonds ter bestrijding van de uithuiszettingen (FBU) </a:t>
            </a:r>
            <a:br>
              <a:rPr lang="nl-BE" dirty="0"/>
            </a:br>
            <a:endParaRPr lang="nl-BE" dirty="0"/>
          </a:p>
        </p:txBody>
      </p:sp>
      <p:sp>
        <p:nvSpPr>
          <p:cNvPr id="3" name="Tijdelijke aanduiding voor inhoud 2">
            <a:extLst>
              <a:ext uri="{FF2B5EF4-FFF2-40B4-BE49-F238E27FC236}">
                <a16:creationId xmlns:a16="http://schemas.microsoft.com/office/drawing/2014/main" id="{63BB26F5-7465-4DA0-93B0-C35BF93AB477}"/>
              </a:ext>
            </a:extLst>
          </p:cNvPr>
          <p:cNvSpPr>
            <a:spLocks noGrp="1"/>
          </p:cNvSpPr>
          <p:nvPr>
            <p:ph sz="half" idx="1"/>
          </p:nvPr>
        </p:nvSpPr>
        <p:spPr/>
        <p:txBody>
          <a:bodyPr/>
          <a:lstStyle/>
          <a:p>
            <a:r>
              <a:rPr lang="nl-BE" sz="3413" dirty="0">
                <a:latin typeface="Calibri" panose="020F0502020204030204" pitchFamily="34" charset="0"/>
                <a:cs typeface="Calibri" panose="020F0502020204030204" pitchFamily="34" charset="0"/>
              </a:rPr>
              <a:t>Uitgangspunten </a:t>
            </a:r>
          </a:p>
          <a:p>
            <a:pPr lvl="1"/>
            <a:r>
              <a:rPr lang="nl-BE" sz="3413" dirty="0">
                <a:latin typeface="Calibri" panose="020F0502020204030204" pitchFamily="34" charset="0"/>
                <a:cs typeface="Calibri" panose="020F0502020204030204" pitchFamily="34" charset="0"/>
              </a:rPr>
              <a:t>Preventieve aanpak</a:t>
            </a:r>
          </a:p>
          <a:p>
            <a:pPr lvl="1"/>
            <a:r>
              <a:rPr lang="nl-BE" sz="3413" dirty="0">
                <a:latin typeface="Calibri" panose="020F0502020204030204" pitchFamily="34" charset="0"/>
                <a:cs typeface="Calibri" panose="020F0502020204030204" pitchFamily="34" charset="0"/>
              </a:rPr>
              <a:t>Private huurmarkt</a:t>
            </a:r>
          </a:p>
          <a:p>
            <a:pPr lvl="1"/>
            <a:r>
              <a:rPr lang="nl-BE" sz="3413" dirty="0">
                <a:latin typeface="Calibri" panose="020F0502020204030204" pitchFamily="34" charset="0"/>
                <a:cs typeface="Calibri" panose="020F0502020204030204" pitchFamily="34" charset="0"/>
              </a:rPr>
              <a:t>Veralgemeend stelsel</a:t>
            </a:r>
          </a:p>
          <a:p>
            <a:pPr lvl="1"/>
            <a:r>
              <a:rPr lang="nl-BE" sz="3413" dirty="0">
                <a:latin typeface="Calibri" panose="020F0502020204030204" pitchFamily="34" charset="0"/>
                <a:cs typeface="Calibri" panose="020F0502020204030204" pitchFamily="34" charset="0"/>
              </a:rPr>
              <a:t>Sleutelrol voor OCMW</a:t>
            </a:r>
          </a:p>
          <a:p>
            <a:pPr lvl="1"/>
            <a:r>
              <a:rPr lang="nl-BE" sz="3413" dirty="0">
                <a:latin typeface="Calibri" panose="020F0502020204030204" pitchFamily="34" charset="0"/>
                <a:cs typeface="Calibri" panose="020F0502020204030204" pitchFamily="34" charset="0"/>
              </a:rPr>
              <a:t>gedeelde financiële verantwoordelijkheid van het FBU en het OCMW </a:t>
            </a:r>
          </a:p>
          <a:p>
            <a:endParaRPr lang="nl-BE" dirty="0"/>
          </a:p>
        </p:txBody>
      </p:sp>
    </p:spTree>
    <p:extLst>
      <p:ext uri="{BB962C8B-B14F-4D97-AF65-F5344CB8AC3E}">
        <p14:creationId xmlns:p14="http://schemas.microsoft.com/office/powerpoint/2010/main" val="1983688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ECE72A-0241-4472-ADCE-211301409015}"/>
              </a:ext>
            </a:extLst>
          </p:cNvPr>
          <p:cNvSpPr>
            <a:spLocks noGrp="1"/>
          </p:cNvSpPr>
          <p:nvPr>
            <p:ph type="title"/>
          </p:nvPr>
        </p:nvSpPr>
        <p:spPr>
          <a:xfrm>
            <a:off x="1843200" y="1075200"/>
            <a:ext cx="10547200" cy="1000795"/>
          </a:xfrm>
        </p:spPr>
        <p:txBody>
          <a:bodyPr/>
          <a:lstStyle/>
          <a:p>
            <a:r>
              <a:rPr lang="nl-BE" b="1" dirty="0">
                <a:latin typeface="Calibri" panose="020F0502020204030204" pitchFamily="34" charset="0"/>
                <a:cs typeface="Calibri" panose="020F0502020204030204" pitchFamily="34" charset="0"/>
              </a:rPr>
              <a:t>Werking FBU</a:t>
            </a:r>
            <a:br>
              <a:rPr lang="nl-BE" dirty="0"/>
            </a:br>
            <a:endParaRPr lang="nl-BE" dirty="0"/>
          </a:p>
        </p:txBody>
      </p:sp>
      <p:sp>
        <p:nvSpPr>
          <p:cNvPr id="3" name="Tijdelijke aanduiding voor inhoud 2">
            <a:extLst>
              <a:ext uri="{FF2B5EF4-FFF2-40B4-BE49-F238E27FC236}">
                <a16:creationId xmlns:a16="http://schemas.microsoft.com/office/drawing/2014/main" id="{07FFE4CC-093C-4CCD-82B7-030D421D985B}"/>
              </a:ext>
            </a:extLst>
          </p:cNvPr>
          <p:cNvSpPr>
            <a:spLocks noGrp="1"/>
          </p:cNvSpPr>
          <p:nvPr>
            <p:ph sz="half" idx="1"/>
          </p:nvPr>
        </p:nvSpPr>
        <p:spPr/>
        <p:txBody>
          <a:bodyPr vert="horz" lIns="0" tIns="0" rIns="0" bIns="0" rtlCol="0" anchor="t">
            <a:noAutofit/>
          </a:bodyPr>
          <a:lstStyle/>
          <a:p>
            <a:pPr>
              <a:buNone/>
            </a:pPr>
            <a:endParaRPr lang="nl-BE" u="sng" dirty="0"/>
          </a:p>
          <a:p>
            <a:pPr>
              <a:buNone/>
            </a:pPr>
            <a:endParaRPr lang="nl-BE" u="sng" dirty="0"/>
          </a:p>
          <a:p>
            <a:pPr>
              <a:buNone/>
            </a:pPr>
            <a:endParaRPr lang="nl-BE" u="sng" dirty="0"/>
          </a:p>
          <a:p>
            <a:pPr marL="487045" indent="-487045">
              <a:buFont typeface="Arial" panose="020B0604020202020204" pitchFamily="34" charset="0"/>
              <a:buChar char="•"/>
            </a:pPr>
            <a:r>
              <a:rPr lang="nl-BE" dirty="0">
                <a:latin typeface="Calibri" panose="020F0502020204030204" pitchFamily="34" charset="0"/>
                <a:cs typeface="Calibri" panose="020F0502020204030204" pitchFamily="34" charset="0"/>
              </a:rPr>
              <a:t>OCMW neemt ambtshalve of na melding door derden kennis van huurachterstal</a:t>
            </a:r>
          </a:p>
          <a:p>
            <a:pPr marL="819150" lvl="1" indent="-409575"/>
            <a:r>
              <a:rPr lang="nl-BE" sz="3100" dirty="0">
                <a:latin typeface="Calibri"/>
                <a:cs typeface="Calibri"/>
              </a:rPr>
              <a:t>‘Derden’: huurder, verhuurder of andere organisaties zoals Huurdersbond, Woonwinkel, Buurthuis…</a:t>
            </a:r>
          </a:p>
          <a:p>
            <a:pPr marL="487045" indent="-487045">
              <a:buFont typeface="Arial" panose="020B0604020202020204" pitchFamily="34" charset="0"/>
              <a:buChar char="•"/>
            </a:pPr>
            <a:r>
              <a:rPr lang="nl-BE" dirty="0">
                <a:latin typeface="Calibri" panose="020F0502020204030204" pitchFamily="34" charset="0"/>
                <a:cs typeface="Calibri" panose="020F0502020204030204" pitchFamily="34" charset="0"/>
              </a:rPr>
              <a:t>Steunaanvraag huurder</a:t>
            </a:r>
          </a:p>
          <a:p>
            <a:pPr marL="487045" indent="-487045">
              <a:buFont typeface="Arial" panose="020B0604020202020204" pitchFamily="34" charset="0"/>
              <a:buChar char="•"/>
            </a:pPr>
            <a:r>
              <a:rPr lang="nl-BE" dirty="0">
                <a:latin typeface="Calibri" panose="020F0502020204030204" pitchFamily="34" charset="0"/>
                <a:cs typeface="Calibri" panose="020F0502020204030204" pitchFamily="34" charset="0"/>
              </a:rPr>
              <a:t>Autonome beslissing OCMW</a:t>
            </a:r>
          </a:p>
          <a:p>
            <a:pPr>
              <a:buNone/>
            </a:pPr>
            <a:endParaRPr lang="nl-BE" dirty="0"/>
          </a:p>
        </p:txBody>
      </p:sp>
      <p:graphicFrame>
        <p:nvGraphicFramePr>
          <p:cNvPr id="5" name="Diagram 4">
            <a:extLst>
              <a:ext uri="{FF2B5EF4-FFF2-40B4-BE49-F238E27FC236}">
                <a16:creationId xmlns:a16="http://schemas.microsoft.com/office/drawing/2014/main" id="{E4C26AF3-FEE2-4B78-8402-4FFC04EBC384}"/>
              </a:ext>
            </a:extLst>
          </p:cNvPr>
          <p:cNvGraphicFramePr/>
          <p:nvPr>
            <p:extLst>
              <p:ext uri="{D42A27DB-BD31-4B8C-83A1-F6EECF244321}">
                <p14:modId xmlns:p14="http://schemas.microsoft.com/office/powerpoint/2010/main" val="973059031"/>
              </p:ext>
            </p:extLst>
          </p:nvPr>
        </p:nvGraphicFramePr>
        <p:xfrm>
          <a:off x="1133446" y="1610687"/>
          <a:ext cx="11370251" cy="36747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9069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2C3CF4-44E7-42C8-8312-05AE87E8F969}"/>
              </a:ext>
            </a:extLst>
          </p:cNvPr>
          <p:cNvSpPr>
            <a:spLocks noGrp="1"/>
          </p:cNvSpPr>
          <p:nvPr>
            <p:ph type="title"/>
          </p:nvPr>
        </p:nvSpPr>
        <p:spPr/>
        <p:txBody>
          <a:bodyPr/>
          <a:lstStyle/>
          <a:p>
            <a:r>
              <a:rPr lang="nl-BE" b="1" dirty="0">
                <a:latin typeface="Calibri" panose="020F0502020204030204" pitchFamily="34" charset="0"/>
                <a:cs typeface="Calibri" panose="020F0502020204030204" pitchFamily="34" charset="0"/>
              </a:rPr>
              <a:t>Werkwijze</a:t>
            </a:r>
            <a:r>
              <a:rPr lang="nl-BE" b="1" dirty="0"/>
              <a:t> </a:t>
            </a:r>
            <a:r>
              <a:rPr lang="nl-BE" b="1" dirty="0">
                <a:latin typeface="Calibri" panose="020F0502020204030204" pitchFamily="34" charset="0"/>
                <a:cs typeface="Calibri" panose="020F0502020204030204" pitchFamily="34" charset="0"/>
              </a:rPr>
              <a:t>FBU</a:t>
            </a:r>
            <a:br>
              <a:rPr lang="nl-BE" dirty="0"/>
            </a:br>
            <a:endParaRPr lang="nl-BE" dirty="0"/>
          </a:p>
        </p:txBody>
      </p:sp>
      <p:sp>
        <p:nvSpPr>
          <p:cNvPr id="3" name="Tijdelijke aanduiding voor inhoud 2">
            <a:extLst>
              <a:ext uri="{FF2B5EF4-FFF2-40B4-BE49-F238E27FC236}">
                <a16:creationId xmlns:a16="http://schemas.microsoft.com/office/drawing/2014/main" id="{1CFEF92C-4415-4DBA-85A4-9D2F507DC70A}"/>
              </a:ext>
            </a:extLst>
          </p:cNvPr>
          <p:cNvSpPr>
            <a:spLocks noGrp="1"/>
          </p:cNvSpPr>
          <p:nvPr>
            <p:ph sz="half" idx="1"/>
          </p:nvPr>
        </p:nvSpPr>
        <p:spPr>
          <a:xfrm>
            <a:off x="1956497" y="3722474"/>
            <a:ext cx="10547200" cy="4641162"/>
          </a:xfrm>
        </p:spPr>
        <p:txBody>
          <a:bodyPr/>
          <a:lstStyle/>
          <a:p>
            <a:pPr lvl="1">
              <a:buFont typeface="Arial" panose="020B0604020202020204" pitchFamily="34" charset="0"/>
              <a:buChar char="•"/>
            </a:pPr>
            <a:r>
              <a:rPr lang="nl-BE" sz="3200" dirty="0">
                <a:solidFill>
                  <a:schemeClr val="tx1"/>
                </a:solidFill>
                <a:latin typeface="Calibri" panose="020F0502020204030204" pitchFamily="34" charset="0"/>
                <a:cs typeface="Calibri" panose="020F0502020204030204" pitchFamily="34" charset="0"/>
              </a:rPr>
              <a:t>Gegevens partijen</a:t>
            </a:r>
          </a:p>
          <a:p>
            <a:pPr lvl="1">
              <a:buFont typeface="Arial" panose="020B0604020202020204" pitchFamily="34" charset="0"/>
              <a:buChar char="•"/>
            </a:pPr>
            <a:r>
              <a:rPr lang="nl-BE" sz="3200" dirty="0">
                <a:solidFill>
                  <a:schemeClr val="tx1"/>
                </a:solidFill>
                <a:latin typeface="Calibri" panose="020F0502020204030204" pitchFamily="34" charset="0"/>
                <a:cs typeface="Calibri" panose="020F0502020204030204" pitchFamily="34" charset="0"/>
              </a:rPr>
              <a:t>Vaststelling huurachterstal: min. 2 maanden en max. 6 maanden huur</a:t>
            </a:r>
          </a:p>
          <a:p>
            <a:pPr>
              <a:buNone/>
            </a:pPr>
            <a:endParaRPr lang="nl-BE" sz="3200" dirty="0">
              <a:latin typeface="Calibri" panose="020F0502020204030204" pitchFamily="34" charset="0"/>
              <a:cs typeface="Calibri" panose="020F0502020204030204" pitchFamily="34" charset="0"/>
            </a:endParaRPr>
          </a:p>
          <a:p>
            <a:pPr marL="1225581" lvl="1" indent="-406394">
              <a:buFont typeface="Wingdings" panose="05000000000000000000" pitchFamily="2" charset="2"/>
              <a:buChar char="Ø"/>
            </a:pPr>
            <a:r>
              <a:rPr lang="nl-BE" sz="3200" dirty="0">
                <a:solidFill>
                  <a:schemeClr val="tx1"/>
                </a:solidFill>
                <a:latin typeface="Calibri" panose="020F0502020204030204" pitchFamily="34" charset="0"/>
                <a:cs typeface="Calibri" panose="020F0502020204030204" pitchFamily="34" charset="0"/>
              </a:rPr>
              <a:t>Wat is huurachterstal? </a:t>
            </a:r>
          </a:p>
          <a:p>
            <a:pPr marL="1306860" lvl="1" indent="-487672">
              <a:buFontTx/>
              <a:buChar char="-"/>
            </a:pPr>
            <a:r>
              <a:rPr lang="nl-BE" sz="3200" dirty="0">
                <a:latin typeface="Calibri" panose="020F0502020204030204" pitchFamily="34" charset="0"/>
                <a:cs typeface="Calibri" panose="020F0502020204030204" pitchFamily="34" charset="0"/>
              </a:rPr>
              <a:t>Vervallen huurgelden</a:t>
            </a:r>
          </a:p>
          <a:p>
            <a:pPr marL="1306860" lvl="1" indent="-487672">
              <a:buFontTx/>
              <a:buChar char="-"/>
            </a:pPr>
            <a:r>
              <a:rPr lang="nl-BE" sz="3200" dirty="0">
                <a:latin typeface="Calibri" panose="020F0502020204030204" pitchFamily="34" charset="0"/>
                <a:cs typeface="Calibri" panose="020F0502020204030204" pitchFamily="34" charset="0"/>
              </a:rPr>
              <a:t>Vervallen forfaitair bedrag van de kosten en lasten</a:t>
            </a:r>
          </a:p>
          <a:p>
            <a:pPr marL="1306860" lvl="1" indent="-487672">
              <a:buFontTx/>
              <a:buChar char="-"/>
            </a:pPr>
            <a:r>
              <a:rPr lang="nl-BE" sz="3200" dirty="0">
                <a:latin typeface="Calibri" panose="020F0502020204030204" pitchFamily="34" charset="0"/>
                <a:cs typeface="Calibri" panose="020F0502020204030204" pitchFamily="34" charset="0"/>
              </a:rPr>
              <a:t>Vervallen provisie voor kosten en lasten en het vervallen saldo na de afrekening</a:t>
            </a:r>
          </a:p>
          <a:p>
            <a:pPr marL="487672" indent="-487672">
              <a:buFontTx/>
              <a:buChar char="-"/>
            </a:pPr>
            <a:endParaRPr lang="nl-BE" dirty="0"/>
          </a:p>
        </p:txBody>
      </p:sp>
      <p:graphicFrame>
        <p:nvGraphicFramePr>
          <p:cNvPr id="4" name="Diagram 3">
            <a:extLst>
              <a:ext uri="{FF2B5EF4-FFF2-40B4-BE49-F238E27FC236}">
                <a16:creationId xmlns:a16="http://schemas.microsoft.com/office/drawing/2014/main" id="{947CB399-5630-4FC4-A893-52EBD538F81D}"/>
              </a:ext>
            </a:extLst>
          </p:cNvPr>
          <p:cNvGraphicFramePr/>
          <p:nvPr>
            <p:extLst>
              <p:ext uri="{D42A27DB-BD31-4B8C-83A1-F6EECF244321}">
                <p14:modId xmlns:p14="http://schemas.microsoft.com/office/powerpoint/2010/main" val="340348324"/>
              </p:ext>
            </p:extLst>
          </p:nvPr>
        </p:nvGraphicFramePr>
        <p:xfrm>
          <a:off x="1133446" y="1906528"/>
          <a:ext cx="11370251" cy="14393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07802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2C3CF4-44E7-42C8-8312-05AE87E8F969}"/>
              </a:ext>
            </a:extLst>
          </p:cNvPr>
          <p:cNvSpPr>
            <a:spLocks noGrp="1"/>
          </p:cNvSpPr>
          <p:nvPr>
            <p:ph type="title"/>
          </p:nvPr>
        </p:nvSpPr>
        <p:spPr/>
        <p:txBody>
          <a:bodyPr/>
          <a:lstStyle/>
          <a:p>
            <a:r>
              <a:rPr lang="nl-BE" b="1" dirty="0">
                <a:latin typeface="Calibri" panose="020F0502020204030204" pitchFamily="34" charset="0"/>
                <a:cs typeface="Calibri" panose="020F0502020204030204" pitchFamily="34" charset="0"/>
              </a:rPr>
              <a:t>Werkwijze</a:t>
            </a:r>
            <a:r>
              <a:rPr lang="nl-BE" b="1" dirty="0"/>
              <a:t> </a:t>
            </a:r>
            <a:r>
              <a:rPr lang="nl-BE" b="1" dirty="0">
                <a:latin typeface="Calibri" panose="020F0502020204030204" pitchFamily="34" charset="0"/>
                <a:cs typeface="Calibri" panose="020F0502020204030204" pitchFamily="34" charset="0"/>
              </a:rPr>
              <a:t>FBU</a:t>
            </a:r>
            <a:br>
              <a:rPr lang="nl-BE" dirty="0"/>
            </a:br>
            <a:endParaRPr lang="nl-BE" dirty="0"/>
          </a:p>
        </p:txBody>
      </p:sp>
      <p:sp>
        <p:nvSpPr>
          <p:cNvPr id="3" name="Tijdelijke aanduiding voor inhoud 2">
            <a:extLst>
              <a:ext uri="{FF2B5EF4-FFF2-40B4-BE49-F238E27FC236}">
                <a16:creationId xmlns:a16="http://schemas.microsoft.com/office/drawing/2014/main" id="{1CFEF92C-4415-4DBA-85A4-9D2F507DC70A}"/>
              </a:ext>
            </a:extLst>
          </p:cNvPr>
          <p:cNvSpPr>
            <a:spLocks noGrp="1"/>
          </p:cNvSpPr>
          <p:nvPr>
            <p:ph sz="half" idx="1"/>
          </p:nvPr>
        </p:nvSpPr>
        <p:spPr>
          <a:xfrm>
            <a:off x="1956497" y="3722474"/>
            <a:ext cx="10547200" cy="4641162"/>
          </a:xfrm>
        </p:spPr>
        <p:txBody>
          <a:bodyPr/>
          <a:lstStyle/>
          <a:p>
            <a:pPr lvl="1">
              <a:buFont typeface="Arial" panose="020B0604020202020204" pitchFamily="34" charset="0"/>
              <a:buChar char="•"/>
            </a:pPr>
            <a:r>
              <a:rPr lang="nl-BE" sz="3200" dirty="0">
                <a:solidFill>
                  <a:schemeClr val="tx1"/>
                </a:solidFill>
                <a:latin typeface="Calibri" panose="020F0502020204030204" pitchFamily="34" charset="0"/>
                <a:cs typeface="Calibri" panose="020F0502020204030204" pitchFamily="34" charset="0"/>
              </a:rPr>
              <a:t>Betaling huurachterstal</a:t>
            </a:r>
          </a:p>
          <a:p>
            <a:pPr lvl="2">
              <a:buFont typeface="Wingdings" panose="05000000000000000000" pitchFamily="2" charset="2"/>
              <a:buChar char="Ø"/>
            </a:pPr>
            <a:r>
              <a:rPr lang="nl-BE" sz="3200" dirty="0">
                <a:latin typeface="Calibri" panose="020F0502020204030204" pitchFamily="34" charset="0"/>
                <a:cs typeface="Calibri" panose="020F0502020204030204" pitchFamily="34" charset="0"/>
              </a:rPr>
              <a:t>OCMW betaalt binnen de 5 werkdagen na ondertekening 50% huurachterstal aan verhuurder (max. € 1.250)</a:t>
            </a:r>
          </a:p>
          <a:p>
            <a:pPr lvl="2">
              <a:buFont typeface="Wingdings" panose="05000000000000000000" pitchFamily="2" charset="2"/>
              <a:buChar char="Ø"/>
            </a:pPr>
            <a:r>
              <a:rPr lang="nl-BE" sz="3200" dirty="0">
                <a:latin typeface="Calibri" panose="020F0502020204030204" pitchFamily="34" charset="0"/>
                <a:cs typeface="Calibri" panose="020F0502020204030204" pitchFamily="34" charset="0"/>
              </a:rPr>
              <a:t>Huurder betaalt saldo aan verhuurder (afbetalingsplan, geen maximale termijn, afbetalingsplan mag wijzigen tijdens de looptijd)</a:t>
            </a:r>
          </a:p>
          <a:p>
            <a:pPr>
              <a:buNone/>
            </a:pPr>
            <a:endParaRPr lang="nl-BE" dirty="0"/>
          </a:p>
        </p:txBody>
      </p:sp>
      <p:graphicFrame>
        <p:nvGraphicFramePr>
          <p:cNvPr id="4" name="Diagram 3">
            <a:extLst>
              <a:ext uri="{FF2B5EF4-FFF2-40B4-BE49-F238E27FC236}">
                <a16:creationId xmlns:a16="http://schemas.microsoft.com/office/drawing/2014/main" id="{947CB399-5630-4FC4-A893-52EBD538F81D}"/>
              </a:ext>
            </a:extLst>
          </p:cNvPr>
          <p:cNvGraphicFramePr/>
          <p:nvPr>
            <p:extLst>
              <p:ext uri="{D42A27DB-BD31-4B8C-83A1-F6EECF244321}">
                <p14:modId xmlns:p14="http://schemas.microsoft.com/office/powerpoint/2010/main" val="3435809066"/>
              </p:ext>
            </p:extLst>
          </p:nvPr>
        </p:nvGraphicFramePr>
        <p:xfrm>
          <a:off x="1133446" y="1969659"/>
          <a:ext cx="11370251" cy="12626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38987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FFF01A-D210-4169-B733-6E94992DDC94}"/>
              </a:ext>
            </a:extLst>
          </p:cNvPr>
          <p:cNvSpPr>
            <a:spLocks noGrp="1"/>
          </p:cNvSpPr>
          <p:nvPr>
            <p:ph type="title"/>
          </p:nvPr>
        </p:nvSpPr>
        <p:spPr/>
        <p:txBody>
          <a:bodyPr/>
          <a:lstStyle/>
          <a:p>
            <a:r>
              <a:rPr lang="nl-BE" b="1" dirty="0">
                <a:latin typeface="Calibri" panose="020F0502020204030204" pitchFamily="34" charset="0"/>
                <a:cs typeface="Calibri" panose="020F0502020204030204" pitchFamily="34" charset="0"/>
              </a:rPr>
              <a:t>Werkwijze FBU</a:t>
            </a:r>
            <a:br>
              <a:rPr lang="nl-BE" dirty="0"/>
            </a:br>
            <a:endParaRPr lang="nl-BE" dirty="0"/>
          </a:p>
        </p:txBody>
      </p:sp>
      <p:sp>
        <p:nvSpPr>
          <p:cNvPr id="3" name="Tijdelijke aanduiding voor inhoud 2">
            <a:extLst>
              <a:ext uri="{FF2B5EF4-FFF2-40B4-BE49-F238E27FC236}">
                <a16:creationId xmlns:a16="http://schemas.microsoft.com/office/drawing/2014/main" id="{9D4D6212-F138-4CDA-812B-47F3EA74D168}"/>
              </a:ext>
            </a:extLst>
          </p:cNvPr>
          <p:cNvSpPr>
            <a:spLocks noGrp="1"/>
          </p:cNvSpPr>
          <p:nvPr>
            <p:ph sz="half" idx="1"/>
          </p:nvPr>
        </p:nvSpPr>
        <p:spPr>
          <a:xfrm>
            <a:off x="1843200" y="3531579"/>
            <a:ext cx="10547200" cy="4414662"/>
          </a:xfrm>
        </p:spPr>
        <p:txBody>
          <a:bodyPr/>
          <a:lstStyle/>
          <a:p>
            <a:endParaRPr lang="nl-BE" sz="3600" dirty="0">
              <a:latin typeface="Calibri" panose="020F0502020204030204" pitchFamily="34" charset="0"/>
              <a:cs typeface="Calibri" panose="020F0502020204030204" pitchFamily="34" charset="0"/>
            </a:endParaRPr>
          </a:p>
          <a:p>
            <a:pPr lvl="1">
              <a:buFont typeface="Arial" panose="020B0604020202020204" pitchFamily="34" charset="0"/>
              <a:buChar char="•"/>
            </a:pPr>
            <a:r>
              <a:rPr lang="nl-BE" sz="3600" dirty="0">
                <a:solidFill>
                  <a:schemeClr val="tx1"/>
                </a:solidFill>
                <a:latin typeface="Calibri" panose="020F0502020204030204" pitchFamily="34" charset="0"/>
                <a:cs typeface="Calibri" panose="020F0502020204030204" pitchFamily="34" charset="0"/>
              </a:rPr>
              <a:t>Begeleiding huurder</a:t>
            </a:r>
          </a:p>
          <a:p>
            <a:pPr lvl="2">
              <a:buFont typeface="Wingdings" panose="05000000000000000000" pitchFamily="2" charset="2"/>
              <a:buChar char="Ø"/>
            </a:pPr>
            <a:r>
              <a:rPr lang="nl-BE" sz="3200" dirty="0">
                <a:latin typeface="Calibri" panose="020F0502020204030204" pitchFamily="34" charset="0"/>
                <a:cs typeface="Calibri" panose="020F0502020204030204" pitchFamily="34" charset="0"/>
              </a:rPr>
              <a:t>Huurder aanvaardt begeleiding en engageert zich tot afbetaling huurachterstal</a:t>
            </a:r>
          </a:p>
          <a:p>
            <a:pPr lvl="2">
              <a:buFont typeface="Wingdings" panose="05000000000000000000" pitchFamily="2" charset="2"/>
              <a:buChar char="Ø"/>
            </a:pPr>
            <a:r>
              <a:rPr lang="nl-BE" sz="3200" dirty="0">
                <a:latin typeface="Calibri" panose="020F0502020204030204" pitchFamily="34" charset="0"/>
                <a:cs typeface="Calibri" panose="020F0502020204030204" pitchFamily="34" charset="0"/>
              </a:rPr>
              <a:t>OCMW beslist autonoom om de steun terug te vorderen van de huurder</a:t>
            </a:r>
            <a:endParaRPr lang="nl-BE" sz="3200" dirty="0"/>
          </a:p>
        </p:txBody>
      </p:sp>
      <p:graphicFrame>
        <p:nvGraphicFramePr>
          <p:cNvPr id="6" name="Diagram 5">
            <a:extLst>
              <a:ext uri="{FF2B5EF4-FFF2-40B4-BE49-F238E27FC236}">
                <a16:creationId xmlns:a16="http://schemas.microsoft.com/office/drawing/2014/main" id="{132B1F04-536D-446D-B770-BDB55CBA1ABC}"/>
              </a:ext>
            </a:extLst>
          </p:cNvPr>
          <p:cNvGraphicFramePr/>
          <p:nvPr>
            <p:extLst>
              <p:ext uri="{D42A27DB-BD31-4B8C-83A1-F6EECF244321}">
                <p14:modId xmlns:p14="http://schemas.microsoft.com/office/powerpoint/2010/main" val="2265795967"/>
              </p:ext>
            </p:extLst>
          </p:nvPr>
        </p:nvGraphicFramePr>
        <p:xfrm>
          <a:off x="1133446" y="1906530"/>
          <a:ext cx="11370251" cy="20327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13357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FFF01A-D210-4169-B733-6E94992DDC94}"/>
              </a:ext>
            </a:extLst>
          </p:cNvPr>
          <p:cNvSpPr>
            <a:spLocks noGrp="1"/>
          </p:cNvSpPr>
          <p:nvPr>
            <p:ph type="title"/>
          </p:nvPr>
        </p:nvSpPr>
        <p:spPr/>
        <p:txBody>
          <a:bodyPr/>
          <a:lstStyle/>
          <a:p>
            <a:r>
              <a:rPr lang="nl-BE" b="1" dirty="0">
                <a:latin typeface="Calibri" panose="020F0502020204030204" pitchFamily="34" charset="0"/>
                <a:cs typeface="Calibri" panose="020F0502020204030204" pitchFamily="34" charset="0"/>
              </a:rPr>
              <a:t>Werkwijze FBU</a:t>
            </a:r>
            <a:br>
              <a:rPr lang="nl-BE" dirty="0">
                <a:latin typeface="Calibri" panose="020F0502020204030204" pitchFamily="34" charset="0"/>
                <a:cs typeface="Calibri" panose="020F0502020204030204" pitchFamily="34" charset="0"/>
              </a:rPr>
            </a:br>
            <a:endParaRPr lang="nl-BE" dirty="0">
              <a:latin typeface="Calibri" panose="020F0502020204030204" pitchFamily="34" charset="0"/>
              <a:cs typeface="Calibri" panose="020F0502020204030204" pitchFamily="34" charset="0"/>
            </a:endParaRPr>
          </a:p>
        </p:txBody>
      </p:sp>
      <p:sp>
        <p:nvSpPr>
          <p:cNvPr id="3" name="Tijdelijke aanduiding voor inhoud 2">
            <a:extLst>
              <a:ext uri="{FF2B5EF4-FFF2-40B4-BE49-F238E27FC236}">
                <a16:creationId xmlns:a16="http://schemas.microsoft.com/office/drawing/2014/main" id="{9D4D6212-F138-4CDA-812B-47F3EA74D168}"/>
              </a:ext>
            </a:extLst>
          </p:cNvPr>
          <p:cNvSpPr>
            <a:spLocks noGrp="1"/>
          </p:cNvSpPr>
          <p:nvPr>
            <p:ph sz="half" idx="1"/>
          </p:nvPr>
        </p:nvSpPr>
        <p:spPr>
          <a:xfrm>
            <a:off x="1843200" y="2994685"/>
            <a:ext cx="10547200" cy="5300609"/>
          </a:xfrm>
        </p:spPr>
        <p:txBody>
          <a:bodyPr/>
          <a:lstStyle/>
          <a:p>
            <a:pPr>
              <a:buNone/>
            </a:pPr>
            <a:endParaRPr lang="nl-BE" sz="3200" dirty="0">
              <a:latin typeface="Calibri" panose="020F0502020204030204" pitchFamily="34" charset="0"/>
              <a:cs typeface="Calibri" panose="020F0502020204030204" pitchFamily="34" charset="0"/>
            </a:endParaRPr>
          </a:p>
          <a:p>
            <a:pPr lvl="1">
              <a:buFont typeface="Arial" panose="020B0604020202020204" pitchFamily="34" charset="0"/>
              <a:buChar char="•"/>
            </a:pPr>
            <a:r>
              <a:rPr lang="nl-BE" sz="3200" dirty="0">
                <a:solidFill>
                  <a:schemeClr val="tx1"/>
                </a:solidFill>
                <a:latin typeface="Calibri" panose="020F0502020204030204" pitchFamily="34" charset="0"/>
                <a:cs typeface="Calibri" panose="020F0502020204030204" pitchFamily="34" charset="0"/>
              </a:rPr>
              <a:t>Verklaring verhuurder</a:t>
            </a:r>
          </a:p>
          <a:p>
            <a:pPr lvl="2">
              <a:buFont typeface="Wingdings" panose="05000000000000000000" pitchFamily="2" charset="2"/>
              <a:buChar char="Ø"/>
            </a:pPr>
            <a:r>
              <a:rPr lang="nl-BE" sz="3200" dirty="0">
                <a:latin typeface="Calibri" panose="020F0502020204030204" pitchFamily="34" charset="0"/>
                <a:cs typeface="Calibri" panose="020F0502020204030204" pitchFamily="34" charset="0"/>
              </a:rPr>
              <a:t>geen vordering tot uithuiszetting zolang het afbetalingsplan wordt nageleefd en er geen nieuwe huurachterstal ontstaat</a:t>
            </a:r>
          </a:p>
          <a:p>
            <a:pPr lvl="2">
              <a:buFont typeface="Wingdings" panose="05000000000000000000" pitchFamily="2" charset="2"/>
              <a:buChar char="Ø"/>
            </a:pPr>
            <a:r>
              <a:rPr lang="nl-BE" sz="3200" dirty="0">
                <a:latin typeface="Calibri" panose="020F0502020204030204" pitchFamily="34" charset="0"/>
                <a:cs typeface="Calibri" panose="020F0502020204030204" pitchFamily="34" charset="0"/>
              </a:rPr>
              <a:t>melding van niet-naleving afbetalingsplan of nieuwe huurachterstal aan OCMW, en geeft het OCMW minstens 2 weken tijd om oplossing te vinden, alvorens vordering tot uithuiszetting in te leiden (tenzij andere reden dan huurachterstal)</a:t>
            </a:r>
          </a:p>
        </p:txBody>
      </p:sp>
      <p:graphicFrame>
        <p:nvGraphicFramePr>
          <p:cNvPr id="4" name="Diagram 3">
            <a:extLst>
              <a:ext uri="{FF2B5EF4-FFF2-40B4-BE49-F238E27FC236}">
                <a16:creationId xmlns:a16="http://schemas.microsoft.com/office/drawing/2014/main" id="{056E6639-F017-44BD-98F4-791F1C307DD7}"/>
              </a:ext>
            </a:extLst>
          </p:cNvPr>
          <p:cNvGraphicFramePr/>
          <p:nvPr>
            <p:extLst>
              <p:ext uri="{D42A27DB-BD31-4B8C-83A1-F6EECF244321}">
                <p14:modId xmlns:p14="http://schemas.microsoft.com/office/powerpoint/2010/main" val="207495161"/>
              </p:ext>
            </p:extLst>
          </p:nvPr>
        </p:nvGraphicFramePr>
        <p:xfrm>
          <a:off x="1133446" y="1771321"/>
          <a:ext cx="11370251" cy="158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87760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14B881-B8F6-44A4-81BC-817D05B8ADAF}"/>
              </a:ext>
            </a:extLst>
          </p:cNvPr>
          <p:cNvSpPr>
            <a:spLocks noGrp="1"/>
          </p:cNvSpPr>
          <p:nvPr>
            <p:ph type="title"/>
          </p:nvPr>
        </p:nvSpPr>
        <p:spPr/>
        <p:txBody>
          <a:bodyPr/>
          <a:lstStyle/>
          <a:p>
            <a:r>
              <a:rPr lang="nl-BE" b="1" dirty="0">
                <a:latin typeface="Calibri" panose="020F0502020204030204" pitchFamily="34" charset="0"/>
                <a:cs typeface="Calibri" panose="020F0502020204030204" pitchFamily="34" charset="0"/>
              </a:rPr>
              <a:t>Werkwijze FBU</a:t>
            </a:r>
            <a:br>
              <a:rPr lang="nl-BE" dirty="0"/>
            </a:br>
            <a:br>
              <a:rPr lang="nl-BE" dirty="0"/>
            </a:br>
            <a:endParaRPr lang="nl-BE" dirty="0"/>
          </a:p>
        </p:txBody>
      </p:sp>
      <p:sp>
        <p:nvSpPr>
          <p:cNvPr id="3" name="Tijdelijke aanduiding voor inhoud 2">
            <a:extLst>
              <a:ext uri="{FF2B5EF4-FFF2-40B4-BE49-F238E27FC236}">
                <a16:creationId xmlns:a16="http://schemas.microsoft.com/office/drawing/2014/main" id="{4C58CC6B-8608-4A79-BE15-C25782FF42BA}"/>
              </a:ext>
            </a:extLst>
          </p:cNvPr>
          <p:cNvSpPr>
            <a:spLocks noGrp="1"/>
          </p:cNvSpPr>
          <p:nvPr>
            <p:ph sz="half" idx="1"/>
          </p:nvPr>
        </p:nvSpPr>
        <p:spPr>
          <a:xfrm>
            <a:off x="1843200" y="4330726"/>
            <a:ext cx="10547200" cy="3615514"/>
          </a:xfrm>
        </p:spPr>
        <p:txBody>
          <a:bodyPr/>
          <a:lstStyle/>
          <a:p>
            <a:pPr>
              <a:buNone/>
            </a:pPr>
            <a:r>
              <a:rPr lang="nl-BE" dirty="0">
                <a:latin typeface="Calibri" panose="020F0502020204030204" pitchFamily="34" charset="0"/>
                <a:cs typeface="Calibri" panose="020F0502020204030204" pitchFamily="34" charset="0"/>
              </a:rPr>
              <a:t>Hoe start je een dossier? </a:t>
            </a:r>
          </a:p>
          <a:p>
            <a:pPr>
              <a:buNone/>
            </a:pPr>
            <a:r>
              <a:rPr lang="nl-BE" dirty="0">
                <a:latin typeface="Calibri" panose="020F0502020204030204" pitchFamily="34" charset="0"/>
                <a:cs typeface="Calibri" panose="020F0502020204030204" pitchFamily="34" charset="0"/>
              </a:rPr>
              <a:t>Hoe maak je de begeleidingsovereenkomst op?</a:t>
            </a:r>
          </a:p>
          <a:p>
            <a:pPr>
              <a:buNone/>
            </a:pPr>
            <a:r>
              <a:rPr lang="nl-BE" dirty="0">
                <a:latin typeface="Calibri" panose="020F0502020204030204" pitchFamily="34" charset="0"/>
                <a:cs typeface="Calibri" panose="020F0502020204030204" pitchFamily="34" charset="0"/>
              </a:rPr>
              <a:t>Hoe dien je de begeleidingsovereenkomst in bij het Fonds?</a:t>
            </a:r>
          </a:p>
          <a:p>
            <a:pPr>
              <a:buNone/>
            </a:pPr>
            <a:endParaRPr lang="nl-BE" dirty="0">
              <a:latin typeface="Calibri" panose="020F0502020204030204" pitchFamily="34" charset="0"/>
              <a:cs typeface="Calibri" panose="020F0502020204030204" pitchFamily="34" charset="0"/>
            </a:endParaRPr>
          </a:p>
          <a:p>
            <a:pPr lvl="1"/>
            <a:r>
              <a:rPr lang="nl-BE" dirty="0">
                <a:latin typeface="Calibri" panose="020F0502020204030204" pitchFamily="34" charset="0"/>
                <a:cs typeface="Calibri" panose="020F0502020204030204" pitchFamily="34" charset="0"/>
              </a:rPr>
              <a:t>filmpje</a:t>
            </a:r>
          </a:p>
          <a:p>
            <a:pPr marL="409594" lvl="1" indent="0">
              <a:buNone/>
            </a:pPr>
            <a:endParaRPr lang="nl-BE" dirty="0">
              <a:latin typeface="Calibri" panose="020F0502020204030204" pitchFamily="34" charset="0"/>
              <a:cs typeface="Calibri" panose="020F0502020204030204" pitchFamily="34" charset="0"/>
            </a:endParaRPr>
          </a:p>
        </p:txBody>
      </p:sp>
      <p:graphicFrame>
        <p:nvGraphicFramePr>
          <p:cNvPr id="5" name="Diagram 4">
            <a:extLst>
              <a:ext uri="{FF2B5EF4-FFF2-40B4-BE49-F238E27FC236}">
                <a16:creationId xmlns:a16="http://schemas.microsoft.com/office/drawing/2014/main" id="{BBA907CD-F757-4CD6-8102-2FE8A8EDFD29}"/>
              </a:ext>
            </a:extLst>
          </p:cNvPr>
          <p:cNvGraphicFramePr/>
          <p:nvPr>
            <p:extLst>
              <p:ext uri="{D42A27DB-BD31-4B8C-83A1-F6EECF244321}">
                <p14:modId xmlns:p14="http://schemas.microsoft.com/office/powerpoint/2010/main" val="3278205925"/>
              </p:ext>
            </p:extLst>
          </p:nvPr>
        </p:nvGraphicFramePr>
        <p:xfrm>
          <a:off x="1111091" y="2272684"/>
          <a:ext cx="11392607" cy="21464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Afbeelding 5">
            <a:extLst>
              <a:ext uri="{FF2B5EF4-FFF2-40B4-BE49-F238E27FC236}">
                <a16:creationId xmlns:a16="http://schemas.microsoft.com/office/drawing/2014/main" id="{A6F2A316-5DFE-474C-859D-C5341FCD8D91}"/>
              </a:ext>
            </a:extLst>
          </p:cNvPr>
          <p:cNvPicPr>
            <a:picLocks noChangeAspect="1"/>
          </p:cNvPicPr>
          <p:nvPr/>
        </p:nvPicPr>
        <p:blipFill>
          <a:blip r:embed="rId7"/>
          <a:stretch>
            <a:fillRect/>
          </a:stretch>
        </p:blipFill>
        <p:spPr>
          <a:xfrm>
            <a:off x="1593045" y="3645836"/>
            <a:ext cx="10015828" cy="4407596"/>
          </a:xfrm>
          <a:prstGeom prst="rect">
            <a:avLst/>
          </a:prstGeom>
        </p:spPr>
      </p:pic>
    </p:spTree>
    <p:extLst>
      <p:ext uri="{BB962C8B-B14F-4D97-AF65-F5344CB8AC3E}">
        <p14:creationId xmlns:p14="http://schemas.microsoft.com/office/powerpoint/2010/main" val="3725693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W13-PP-voorbeeldfoto.jpg"/>
          <p:cNvPicPr>
            <a:picLocks noGrp="1" noChangeAspect="1"/>
          </p:cNvPicPr>
          <p:nvPr>
            <p:ph type="pic" idx="13"/>
          </p:nvPr>
        </p:nvPicPr>
        <p:blipFill>
          <a:blip r:embed="rId3" cstate="print">
            <a:extLst>
              <a:ext uri="{28A0092B-C50C-407E-A947-70E740481C1C}">
                <a14:useLocalDpi xmlns:a14="http://schemas.microsoft.com/office/drawing/2010/main" val="0"/>
              </a:ext>
            </a:extLst>
          </a:blip>
          <a:stretch>
            <a:fillRect/>
          </a:stretch>
        </p:blipFill>
        <p:spPr>
          <a:xfrm>
            <a:off x="0" y="-22420"/>
            <a:ext cx="13004800" cy="8563350"/>
          </a:xfrm>
        </p:spPr>
      </p:pic>
      <p:sp>
        <p:nvSpPr>
          <p:cNvPr id="73" name="Shape 73"/>
          <p:cNvSpPr/>
          <p:nvPr/>
        </p:nvSpPr>
        <p:spPr>
          <a:xfrm rot="21300000">
            <a:off x="-340645" y="6544299"/>
            <a:ext cx="13686090" cy="3449850"/>
          </a:xfrm>
          <a:prstGeom prst="rect">
            <a:avLst/>
          </a:prstGeom>
          <a:solidFill>
            <a:srgbClr val="FFFFFF"/>
          </a:solidFill>
          <a:ln w="12700">
            <a:miter lim="400000"/>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latin typeface="Helvetica Light"/>
              <a:sym typeface="Helvetica Light"/>
            </a:endParaRPr>
          </a:p>
        </p:txBody>
      </p:sp>
      <p:sp>
        <p:nvSpPr>
          <p:cNvPr id="69" name="Tijdelijke aanduiding voor inhoud 68"/>
          <p:cNvSpPr>
            <a:spLocks noGrp="1"/>
          </p:cNvSpPr>
          <p:nvPr>
            <p:ph sz="quarter" idx="14"/>
          </p:nvPr>
        </p:nvSpPr>
        <p:spPr>
          <a:xfrm>
            <a:off x="670997" y="8885671"/>
            <a:ext cx="9939337" cy="873125"/>
          </a:xfrm>
        </p:spPr>
        <p:txBody>
          <a:bodyPr/>
          <a:lstStyle/>
          <a:p>
            <a:r>
              <a:rPr lang="nl-BE" dirty="0"/>
              <a:t>Infomoment, 15 februari 2022 </a:t>
            </a:r>
          </a:p>
        </p:txBody>
      </p:sp>
      <p:sp>
        <p:nvSpPr>
          <p:cNvPr id="68" name="Titel 67"/>
          <p:cNvSpPr>
            <a:spLocks noGrp="1"/>
          </p:cNvSpPr>
          <p:nvPr>
            <p:ph type="title"/>
          </p:nvPr>
        </p:nvSpPr>
        <p:spPr>
          <a:xfrm>
            <a:off x="670997" y="7172318"/>
            <a:ext cx="11662806" cy="1641129"/>
          </a:xfrm>
        </p:spPr>
        <p:txBody>
          <a:bodyPr>
            <a:noAutofit/>
          </a:bodyPr>
          <a:lstStyle/>
          <a:p>
            <a:r>
              <a:rPr lang="nl-BE" sz="6000" dirty="0"/>
              <a:t>Meldpunt preventie uithuiszetting </a:t>
            </a:r>
          </a:p>
        </p:txBody>
      </p:sp>
      <p:sp>
        <p:nvSpPr>
          <p:cNvPr id="75" name="Shape 75"/>
          <p:cNvSpPr/>
          <p:nvPr/>
        </p:nvSpPr>
        <p:spPr>
          <a:xfrm>
            <a:off x="870807" y="8449121"/>
            <a:ext cx="10464801" cy="87330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normAutofit/>
          </a:bodyPr>
          <a:lstStyle>
            <a:lvl1pPr algn="l">
              <a:defRPr sz="3800">
                <a:solidFill>
                  <a:srgbClr val="283533"/>
                </a:solidFill>
              </a:defRPr>
            </a:lvl1pPr>
          </a:lstStyle>
          <a:p>
            <a:pPr marL="0" marR="0" lvl="0" indent="0" algn="l" defTabSz="584200" rtl="0" eaLnBrk="1" fontAlgn="auto" latinLnBrk="0" hangingPunct="0">
              <a:lnSpc>
                <a:spcPct val="100000"/>
              </a:lnSpc>
              <a:spcBef>
                <a:spcPts val="0"/>
              </a:spcBef>
              <a:spcAft>
                <a:spcPts val="0"/>
              </a:spcAft>
              <a:buClrTx/>
              <a:buSzTx/>
              <a:buFontTx/>
              <a:buNone/>
              <a:tabLst/>
              <a:defRPr/>
            </a:pPr>
            <a:endParaRPr kumimoji="0" sz="3800" b="0" i="0" u="none" strike="noStrike" kern="0" cap="none" spc="0" normalizeH="0" baseline="0" noProof="0" dirty="0">
              <a:ln>
                <a:noFill/>
              </a:ln>
              <a:solidFill>
                <a:srgbClr val="283533"/>
              </a:solidFill>
              <a:effectLst/>
              <a:uLnTx/>
              <a:uFillTx/>
              <a:latin typeface="Helvetica Light"/>
              <a:sym typeface="Helvetica Light"/>
            </a:endParaRPr>
          </a:p>
        </p:txBody>
      </p:sp>
      <p:pic>
        <p:nvPicPr>
          <p:cNvPr id="76" name="W13-logo.png"/>
          <p:cNvPicPr>
            <a:picLocks noChangeAspect="1"/>
          </p:cNvPicPr>
          <p:nvPr/>
        </p:nvPicPr>
        <p:blipFill>
          <a:blip r:embed="rId4"/>
          <a:stretch>
            <a:fillRect/>
          </a:stretch>
        </p:blipFill>
        <p:spPr>
          <a:xfrm>
            <a:off x="9536686" y="5743523"/>
            <a:ext cx="2996927" cy="3269164"/>
          </a:xfrm>
          <a:prstGeom prst="rect">
            <a:avLst/>
          </a:prstGeom>
          <a:ln w="12700">
            <a:miter lim="400000"/>
          </a:ln>
        </p:spPr>
      </p:pic>
    </p:spTree>
    <p:extLst>
      <p:ext uri="{BB962C8B-B14F-4D97-AF65-F5344CB8AC3E}">
        <p14:creationId xmlns:p14="http://schemas.microsoft.com/office/powerpoint/2010/main" val="326243208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005D55-8CB8-4FA8-B042-7A48EC143331}"/>
              </a:ext>
            </a:extLst>
          </p:cNvPr>
          <p:cNvSpPr>
            <a:spLocks noGrp="1"/>
          </p:cNvSpPr>
          <p:nvPr>
            <p:ph type="title"/>
          </p:nvPr>
        </p:nvSpPr>
        <p:spPr/>
        <p:txBody>
          <a:bodyPr/>
          <a:lstStyle/>
          <a:p>
            <a:r>
              <a:rPr lang="nl-BE" b="1" dirty="0">
                <a:latin typeface="Calibri" panose="020F0502020204030204" pitchFamily="34" charset="0"/>
                <a:cs typeface="Calibri" panose="020F0502020204030204" pitchFamily="34" charset="0"/>
              </a:rPr>
              <a:t>Werkwijze</a:t>
            </a:r>
            <a:r>
              <a:rPr lang="nl-BE" b="1" dirty="0"/>
              <a:t> </a:t>
            </a:r>
            <a:r>
              <a:rPr lang="nl-BE" b="1" dirty="0">
                <a:latin typeface="Calibri" panose="020F0502020204030204" pitchFamily="34" charset="0"/>
                <a:cs typeface="Calibri" panose="020F0502020204030204" pitchFamily="34" charset="0"/>
              </a:rPr>
              <a:t>FBU</a:t>
            </a:r>
          </a:p>
        </p:txBody>
      </p:sp>
      <p:sp>
        <p:nvSpPr>
          <p:cNvPr id="3" name="Tijdelijke aanduiding voor inhoud 2">
            <a:extLst>
              <a:ext uri="{FF2B5EF4-FFF2-40B4-BE49-F238E27FC236}">
                <a16:creationId xmlns:a16="http://schemas.microsoft.com/office/drawing/2014/main" id="{D1C8DFD9-6B3D-439C-9ACE-38A7E91684EF}"/>
              </a:ext>
            </a:extLst>
          </p:cNvPr>
          <p:cNvSpPr>
            <a:spLocks noGrp="1"/>
          </p:cNvSpPr>
          <p:nvPr>
            <p:ph sz="half" idx="1"/>
          </p:nvPr>
        </p:nvSpPr>
        <p:spPr>
          <a:xfrm>
            <a:off x="1855131" y="3769598"/>
            <a:ext cx="10547200" cy="4236297"/>
          </a:xfrm>
        </p:spPr>
        <p:txBody>
          <a:bodyPr/>
          <a:lstStyle/>
          <a:p>
            <a:pPr>
              <a:buNone/>
            </a:pPr>
            <a:endParaRPr lang="nl-BE" sz="3600" dirty="0">
              <a:latin typeface="Calibri" panose="020F0502020204030204" pitchFamily="34" charset="0"/>
              <a:cs typeface="Calibri" panose="020F0502020204030204" pitchFamily="34" charset="0"/>
            </a:endParaRPr>
          </a:p>
          <a:p>
            <a:pPr lvl="1">
              <a:buFont typeface="Wingdings" panose="05000000000000000000" pitchFamily="2" charset="2"/>
              <a:buChar char="Ø"/>
            </a:pPr>
            <a:r>
              <a:rPr lang="nl-BE" sz="3600" dirty="0">
                <a:solidFill>
                  <a:schemeClr val="tx1"/>
                </a:solidFill>
                <a:latin typeface="Calibri" panose="020F0502020204030204" pitchFamily="34" charset="0"/>
                <a:cs typeface="Calibri" panose="020F0502020204030204" pitchFamily="34" charset="0"/>
              </a:rPr>
              <a:t>Forfaitair bedrag € 211</a:t>
            </a:r>
          </a:p>
          <a:p>
            <a:pPr lvl="1">
              <a:buFont typeface="Wingdings" panose="05000000000000000000" pitchFamily="2" charset="2"/>
              <a:buChar char="Ø"/>
            </a:pPr>
            <a:r>
              <a:rPr lang="nl-BE" sz="3600" dirty="0">
                <a:solidFill>
                  <a:schemeClr val="tx1"/>
                </a:solidFill>
                <a:latin typeface="Calibri" panose="020F0502020204030204" pitchFamily="34" charset="0"/>
                <a:cs typeface="Calibri" panose="020F0502020204030204" pitchFamily="34" charset="0"/>
              </a:rPr>
              <a:t>25% huurachterstal (max. € 658)</a:t>
            </a:r>
          </a:p>
          <a:p>
            <a:pPr lvl="1">
              <a:buFont typeface="Wingdings" panose="05000000000000000000" pitchFamily="2" charset="2"/>
              <a:buChar char="Ø"/>
            </a:pPr>
            <a:r>
              <a:rPr lang="nl-BE" sz="3600" dirty="0">
                <a:solidFill>
                  <a:schemeClr val="tx1"/>
                </a:solidFill>
                <a:latin typeface="Calibri" panose="020F0502020204030204" pitchFamily="34" charset="0"/>
                <a:cs typeface="Calibri" panose="020F0502020204030204" pitchFamily="34" charset="0"/>
              </a:rPr>
              <a:t>Principe: gedeelde financiële verantwoordelijkheid </a:t>
            </a:r>
            <a:br>
              <a:rPr lang="nl-BE" sz="3600" dirty="0">
                <a:solidFill>
                  <a:schemeClr val="tx1"/>
                </a:solidFill>
                <a:latin typeface="Calibri" panose="020F0502020204030204" pitchFamily="34" charset="0"/>
                <a:cs typeface="Calibri" panose="020F0502020204030204" pitchFamily="34" charset="0"/>
              </a:rPr>
            </a:br>
            <a:r>
              <a:rPr lang="nl-BE" sz="3600" dirty="0">
                <a:solidFill>
                  <a:schemeClr val="tx1"/>
                </a:solidFill>
                <a:latin typeface="Calibri" panose="020F0502020204030204" pitchFamily="34" charset="0"/>
                <a:cs typeface="Calibri" panose="020F0502020204030204" pitchFamily="34" charset="0"/>
              </a:rPr>
              <a:t>OCMW en FBU (25% door OCMW en 25% door FBU)</a:t>
            </a:r>
          </a:p>
          <a:p>
            <a:pPr lvl="1">
              <a:buFont typeface="Wingdings" panose="05000000000000000000" pitchFamily="2" charset="2"/>
              <a:buChar char="Ø"/>
            </a:pPr>
            <a:endParaRPr lang="nl-BE" sz="3600" dirty="0">
              <a:solidFill>
                <a:schemeClr val="tx1"/>
              </a:solidFill>
              <a:latin typeface="Calibri" panose="020F0502020204030204" pitchFamily="34" charset="0"/>
              <a:cs typeface="Calibri" panose="020F0502020204030204" pitchFamily="34" charset="0"/>
            </a:endParaRPr>
          </a:p>
          <a:p>
            <a:pPr marL="409594" lvl="1" indent="0">
              <a:buNone/>
            </a:pPr>
            <a:r>
              <a:rPr lang="nl-BE" sz="2800" dirty="0">
                <a:solidFill>
                  <a:schemeClr val="tx1"/>
                </a:solidFill>
                <a:latin typeface="Calibri" panose="020F0502020204030204" pitchFamily="34" charset="0"/>
                <a:cs typeface="Calibri" panose="020F0502020204030204" pitchFamily="34" charset="0"/>
              </a:rPr>
              <a:t>Bedragen worden jaarlijks geïndexeerd.</a:t>
            </a:r>
          </a:p>
          <a:p>
            <a:endParaRPr lang="nl-BE" dirty="0"/>
          </a:p>
        </p:txBody>
      </p:sp>
      <p:grpSp>
        <p:nvGrpSpPr>
          <p:cNvPr id="6" name="Groep 5">
            <a:extLst>
              <a:ext uri="{FF2B5EF4-FFF2-40B4-BE49-F238E27FC236}">
                <a16:creationId xmlns:a16="http://schemas.microsoft.com/office/drawing/2014/main" id="{650E4151-36AC-4B61-AEC1-318191DCBA05}"/>
              </a:ext>
            </a:extLst>
          </p:cNvPr>
          <p:cNvGrpSpPr/>
          <p:nvPr/>
        </p:nvGrpSpPr>
        <p:grpSpPr>
          <a:xfrm>
            <a:off x="1470107" y="2387048"/>
            <a:ext cx="10547200" cy="2234074"/>
            <a:chOff x="1719744" y="1490491"/>
            <a:chExt cx="6459522" cy="1714789"/>
          </a:xfrm>
        </p:grpSpPr>
        <p:sp>
          <p:nvSpPr>
            <p:cNvPr id="8" name="Vrije vorm: vorm 7">
              <a:extLst>
                <a:ext uri="{FF2B5EF4-FFF2-40B4-BE49-F238E27FC236}">
                  <a16:creationId xmlns:a16="http://schemas.microsoft.com/office/drawing/2014/main" id="{603EB46C-BDE0-49F6-8B03-C07154DBD9CB}"/>
                </a:ext>
              </a:extLst>
            </p:cNvPr>
            <p:cNvSpPr/>
            <p:nvPr/>
          </p:nvSpPr>
          <p:spPr>
            <a:xfrm>
              <a:off x="1719744" y="1500943"/>
              <a:ext cx="1098957" cy="529337"/>
            </a:xfrm>
            <a:custGeom>
              <a:avLst/>
              <a:gdLst>
                <a:gd name="connsiteX0" fmla="*/ 0 w 1259253"/>
                <a:gd name="connsiteY0" fmla="*/ 0 h 529337"/>
                <a:gd name="connsiteX1" fmla="*/ 994585 w 1259253"/>
                <a:gd name="connsiteY1" fmla="*/ 0 h 529337"/>
                <a:gd name="connsiteX2" fmla="*/ 1259253 w 1259253"/>
                <a:gd name="connsiteY2" fmla="*/ 264669 h 529337"/>
                <a:gd name="connsiteX3" fmla="*/ 994585 w 1259253"/>
                <a:gd name="connsiteY3" fmla="*/ 529337 h 529337"/>
                <a:gd name="connsiteX4" fmla="*/ 0 w 1259253"/>
                <a:gd name="connsiteY4" fmla="*/ 529337 h 529337"/>
                <a:gd name="connsiteX5" fmla="*/ 264669 w 1259253"/>
                <a:gd name="connsiteY5" fmla="*/ 264669 h 529337"/>
                <a:gd name="connsiteX6" fmla="*/ 0 w 1259253"/>
                <a:gd name="connsiteY6" fmla="*/ 0 h 52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9253" h="529337">
                  <a:moveTo>
                    <a:pt x="0" y="0"/>
                  </a:moveTo>
                  <a:lnTo>
                    <a:pt x="994585" y="0"/>
                  </a:lnTo>
                  <a:lnTo>
                    <a:pt x="1259253" y="264669"/>
                  </a:lnTo>
                  <a:lnTo>
                    <a:pt x="994585" y="529337"/>
                  </a:lnTo>
                  <a:lnTo>
                    <a:pt x="0" y="529337"/>
                  </a:lnTo>
                  <a:lnTo>
                    <a:pt x="264669" y="264669"/>
                  </a:lnTo>
                  <a:lnTo>
                    <a:pt x="0" y="0"/>
                  </a:lnTo>
                  <a:close/>
                </a:path>
              </a:pathLst>
            </a:custGeom>
            <a:solidFill>
              <a:schemeClr val="accent1">
                <a:lumMod val="90000"/>
                <a:lumOff val="1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56073" tIns="26551" rIns="402968" bIns="26551" numCol="1" spcCol="1270" anchor="ctr" anchorCtr="0">
              <a:noAutofit/>
            </a:bodyPr>
            <a:lstStyle/>
            <a:p>
              <a:pPr defTabSz="885035" hangingPunct="1">
                <a:lnSpc>
                  <a:spcPct val="90000"/>
                </a:lnSpc>
                <a:spcBef>
                  <a:spcPct val="0"/>
                </a:spcBef>
                <a:spcAft>
                  <a:spcPct val="35000"/>
                </a:spcAft>
              </a:pPr>
              <a:r>
                <a:rPr lang="nl-BE" sz="1991" kern="1200" dirty="0">
                  <a:solidFill>
                    <a:prstClr val="white"/>
                  </a:solidFill>
                  <a:latin typeface="Calibri" panose="020F0502020204030204" pitchFamily="34" charset="0"/>
                  <a:cs typeface="Calibri" panose="020F0502020204030204" pitchFamily="34" charset="0"/>
                </a:rPr>
                <a:t>Stap 1 </a:t>
              </a:r>
            </a:p>
          </p:txBody>
        </p:sp>
        <p:sp>
          <p:nvSpPr>
            <p:cNvPr id="9" name="Vrije vorm: vorm 8">
              <a:extLst>
                <a:ext uri="{FF2B5EF4-FFF2-40B4-BE49-F238E27FC236}">
                  <a16:creationId xmlns:a16="http://schemas.microsoft.com/office/drawing/2014/main" id="{B5490848-84FD-4E70-A9CA-87C5CD134B63}"/>
                </a:ext>
              </a:extLst>
            </p:cNvPr>
            <p:cNvSpPr/>
            <p:nvPr/>
          </p:nvSpPr>
          <p:spPr>
            <a:xfrm>
              <a:off x="2650922" y="1500943"/>
              <a:ext cx="1065402" cy="529337"/>
            </a:xfrm>
            <a:custGeom>
              <a:avLst/>
              <a:gdLst>
                <a:gd name="connsiteX0" fmla="*/ 0 w 1463193"/>
                <a:gd name="connsiteY0" fmla="*/ 0 h 529337"/>
                <a:gd name="connsiteX1" fmla="*/ 1198525 w 1463193"/>
                <a:gd name="connsiteY1" fmla="*/ 0 h 529337"/>
                <a:gd name="connsiteX2" fmla="*/ 1463193 w 1463193"/>
                <a:gd name="connsiteY2" fmla="*/ 264669 h 529337"/>
                <a:gd name="connsiteX3" fmla="*/ 1198525 w 1463193"/>
                <a:gd name="connsiteY3" fmla="*/ 529337 h 529337"/>
                <a:gd name="connsiteX4" fmla="*/ 0 w 1463193"/>
                <a:gd name="connsiteY4" fmla="*/ 529337 h 529337"/>
                <a:gd name="connsiteX5" fmla="*/ 264669 w 1463193"/>
                <a:gd name="connsiteY5" fmla="*/ 264669 h 529337"/>
                <a:gd name="connsiteX6" fmla="*/ 0 w 1463193"/>
                <a:gd name="connsiteY6" fmla="*/ 0 h 52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3193" h="529337">
                  <a:moveTo>
                    <a:pt x="0" y="0"/>
                  </a:moveTo>
                  <a:lnTo>
                    <a:pt x="1198525" y="0"/>
                  </a:lnTo>
                  <a:lnTo>
                    <a:pt x="1463193" y="264669"/>
                  </a:lnTo>
                  <a:lnTo>
                    <a:pt x="1198525" y="529337"/>
                  </a:lnTo>
                  <a:lnTo>
                    <a:pt x="0" y="529337"/>
                  </a:lnTo>
                  <a:lnTo>
                    <a:pt x="264669" y="264669"/>
                  </a:lnTo>
                  <a:lnTo>
                    <a:pt x="0" y="0"/>
                  </a:lnTo>
                  <a:close/>
                </a:path>
              </a:pathLst>
            </a:custGeom>
            <a:solidFill>
              <a:schemeClr val="accent1">
                <a:lumMod val="90000"/>
                <a:lumOff val="1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56073" tIns="26551" rIns="402968" bIns="26551" numCol="1" spcCol="1270" anchor="ctr" anchorCtr="0">
              <a:noAutofit/>
            </a:bodyPr>
            <a:lstStyle/>
            <a:p>
              <a:pPr defTabSz="885035" hangingPunct="1">
                <a:lnSpc>
                  <a:spcPct val="90000"/>
                </a:lnSpc>
                <a:spcBef>
                  <a:spcPct val="0"/>
                </a:spcBef>
                <a:spcAft>
                  <a:spcPct val="35000"/>
                </a:spcAft>
              </a:pPr>
              <a:r>
                <a:rPr lang="nl-BE" sz="1991" kern="1200" dirty="0">
                  <a:solidFill>
                    <a:prstClr val="white"/>
                  </a:solidFill>
                  <a:latin typeface="Calibri" panose="020F0502020204030204" pitchFamily="34" charset="0"/>
                  <a:cs typeface="Calibri" panose="020F0502020204030204" pitchFamily="34" charset="0"/>
                </a:rPr>
                <a:t>Stap 2 </a:t>
              </a:r>
            </a:p>
          </p:txBody>
        </p:sp>
        <p:sp>
          <p:nvSpPr>
            <p:cNvPr id="10" name="Vrije vorm: vorm 9">
              <a:extLst>
                <a:ext uri="{FF2B5EF4-FFF2-40B4-BE49-F238E27FC236}">
                  <a16:creationId xmlns:a16="http://schemas.microsoft.com/office/drawing/2014/main" id="{A7C62787-5092-46FB-96B3-1612DF1CBC21}"/>
                </a:ext>
              </a:extLst>
            </p:cNvPr>
            <p:cNvSpPr/>
            <p:nvPr/>
          </p:nvSpPr>
          <p:spPr>
            <a:xfrm>
              <a:off x="2992231" y="2071280"/>
              <a:ext cx="1058674" cy="1134000"/>
            </a:xfrm>
            <a:custGeom>
              <a:avLst/>
              <a:gdLst>
                <a:gd name="connsiteX0" fmla="*/ 0 w 1058674"/>
                <a:gd name="connsiteY0" fmla="*/ 0 h 1134000"/>
                <a:gd name="connsiteX1" fmla="*/ 1058674 w 1058674"/>
                <a:gd name="connsiteY1" fmla="*/ 0 h 1134000"/>
                <a:gd name="connsiteX2" fmla="*/ 1058674 w 1058674"/>
                <a:gd name="connsiteY2" fmla="*/ 1134000 h 1134000"/>
                <a:gd name="connsiteX3" fmla="*/ 0 w 1058674"/>
                <a:gd name="connsiteY3" fmla="*/ 1134000 h 1134000"/>
                <a:gd name="connsiteX4" fmla="*/ 0 w 1058674"/>
                <a:gd name="connsiteY4" fmla="*/ 0 h 113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674" h="1134000">
                  <a:moveTo>
                    <a:pt x="0" y="0"/>
                  </a:moveTo>
                  <a:lnTo>
                    <a:pt x="1058674" y="0"/>
                  </a:lnTo>
                  <a:lnTo>
                    <a:pt x="1058674" y="1134000"/>
                  </a:lnTo>
                  <a:lnTo>
                    <a:pt x="0" y="1134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406394" lvl="1" indent="-406394" algn="l" defTabSz="3982658" hangingPunct="1">
                <a:lnSpc>
                  <a:spcPct val="90000"/>
                </a:lnSpc>
                <a:spcBef>
                  <a:spcPct val="0"/>
                </a:spcBef>
                <a:spcAft>
                  <a:spcPct val="15000"/>
                </a:spcAft>
                <a:buFontTx/>
                <a:buChar char="•"/>
              </a:pPr>
              <a:endParaRPr lang="nl-BE" sz="8960" kern="1200" dirty="0">
                <a:solidFill>
                  <a:srgbClr val="373636">
                    <a:hueOff val="0"/>
                    <a:satOff val="0"/>
                    <a:lumOff val="0"/>
                    <a:alphaOff val="0"/>
                  </a:srgbClr>
                </a:solidFill>
                <a:latin typeface="FlandersArtSerif-Regular"/>
              </a:endParaRPr>
            </a:p>
          </p:txBody>
        </p:sp>
        <p:sp>
          <p:nvSpPr>
            <p:cNvPr id="11" name="Vrije vorm: vorm 10">
              <a:extLst>
                <a:ext uri="{FF2B5EF4-FFF2-40B4-BE49-F238E27FC236}">
                  <a16:creationId xmlns:a16="http://schemas.microsoft.com/office/drawing/2014/main" id="{C03D872A-5816-46E5-8B01-E11ECC082DF6}"/>
                </a:ext>
              </a:extLst>
            </p:cNvPr>
            <p:cNvSpPr/>
            <p:nvPr/>
          </p:nvSpPr>
          <p:spPr>
            <a:xfrm>
              <a:off x="3556933" y="1490491"/>
              <a:ext cx="1065401" cy="537589"/>
            </a:xfrm>
            <a:custGeom>
              <a:avLst/>
              <a:gdLst>
                <a:gd name="connsiteX0" fmla="*/ 0 w 1242790"/>
                <a:gd name="connsiteY0" fmla="*/ 0 h 537589"/>
                <a:gd name="connsiteX1" fmla="*/ 973996 w 1242790"/>
                <a:gd name="connsiteY1" fmla="*/ 0 h 537589"/>
                <a:gd name="connsiteX2" fmla="*/ 1242790 w 1242790"/>
                <a:gd name="connsiteY2" fmla="*/ 268795 h 537589"/>
                <a:gd name="connsiteX3" fmla="*/ 973996 w 1242790"/>
                <a:gd name="connsiteY3" fmla="*/ 537589 h 537589"/>
                <a:gd name="connsiteX4" fmla="*/ 0 w 1242790"/>
                <a:gd name="connsiteY4" fmla="*/ 537589 h 537589"/>
                <a:gd name="connsiteX5" fmla="*/ 268795 w 1242790"/>
                <a:gd name="connsiteY5" fmla="*/ 268795 h 537589"/>
                <a:gd name="connsiteX6" fmla="*/ 0 w 1242790"/>
                <a:gd name="connsiteY6" fmla="*/ 0 h 53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2790" h="537589">
                  <a:moveTo>
                    <a:pt x="0" y="0"/>
                  </a:moveTo>
                  <a:lnTo>
                    <a:pt x="973996" y="0"/>
                  </a:lnTo>
                  <a:lnTo>
                    <a:pt x="1242790" y="268795"/>
                  </a:lnTo>
                  <a:lnTo>
                    <a:pt x="973996" y="537589"/>
                  </a:lnTo>
                  <a:lnTo>
                    <a:pt x="0" y="537589"/>
                  </a:lnTo>
                  <a:lnTo>
                    <a:pt x="268795" y="268795"/>
                  </a:lnTo>
                  <a:lnTo>
                    <a:pt x="0" y="0"/>
                  </a:lnTo>
                  <a:close/>
                </a:path>
              </a:pathLst>
            </a:custGeom>
            <a:solidFill>
              <a:schemeClr val="accent1">
                <a:lumMod val="90000"/>
                <a:lumOff val="1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61941" tIns="26551" rIns="408836" bIns="26551" numCol="1" spcCol="1270" anchor="ctr" anchorCtr="0">
              <a:noAutofit/>
            </a:bodyPr>
            <a:lstStyle/>
            <a:p>
              <a:pPr defTabSz="885035" hangingPunct="1">
                <a:lnSpc>
                  <a:spcPct val="90000"/>
                </a:lnSpc>
                <a:spcBef>
                  <a:spcPct val="0"/>
                </a:spcBef>
                <a:spcAft>
                  <a:spcPct val="35000"/>
                </a:spcAft>
              </a:pPr>
              <a:r>
                <a:rPr lang="nl-BE" sz="1991" kern="1200" dirty="0">
                  <a:solidFill>
                    <a:prstClr val="white"/>
                  </a:solidFill>
                  <a:latin typeface="Calibri" panose="020F0502020204030204" pitchFamily="34" charset="0"/>
                  <a:cs typeface="Calibri" panose="020F0502020204030204" pitchFamily="34" charset="0"/>
                </a:rPr>
                <a:t>Stap 3</a:t>
              </a:r>
            </a:p>
          </p:txBody>
        </p:sp>
        <p:sp>
          <p:nvSpPr>
            <p:cNvPr id="12" name="Vrije vorm: vorm 11">
              <a:extLst>
                <a:ext uri="{FF2B5EF4-FFF2-40B4-BE49-F238E27FC236}">
                  <a16:creationId xmlns:a16="http://schemas.microsoft.com/office/drawing/2014/main" id="{EF6DCFB6-AF5C-4B6C-B459-A65009857A60}"/>
                </a:ext>
              </a:extLst>
            </p:cNvPr>
            <p:cNvSpPr/>
            <p:nvPr/>
          </p:nvSpPr>
          <p:spPr>
            <a:xfrm>
              <a:off x="4404220" y="1492554"/>
              <a:ext cx="2810311" cy="529337"/>
            </a:xfrm>
            <a:custGeom>
              <a:avLst/>
              <a:gdLst>
                <a:gd name="connsiteX0" fmla="*/ 0 w 2396348"/>
                <a:gd name="connsiteY0" fmla="*/ 0 h 529337"/>
                <a:gd name="connsiteX1" fmla="*/ 2131680 w 2396348"/>
                <a:gd name="connsiteY1" fmla="*/ 0 h 529337"/>
                <a:gd name="connsiteX2" fmla="*/ 2396348 w 2396348"/>
                <a:gd name="connsiteY2" fmla="*/ 264669 h 529337"/>
                <a:gd name="connsiteX3" fmla="*/ 2131680 w 2396348"/>
                <a:gd name="connsiteY3" fmla="*/ 529337 h 529337"/>
                <a:gd name="connsiteX4" fmla="*/ 0 w 2396348"/>
                <a:gd name="connsiteY4" fmla="*/ 529337 h 529337"/>
                <a:gd name="connsiteX5" fmla="*/ 264669 w 2396348"/>
                <a:gd name="connsiteY5" fmla="*/ 264669 h 529337"/>
                <a:gd name="connsiteX6" fmla="*/ 0 w 2396348"/>
                <a:gd name="connsiteY6" fmla="*/ 0 h 52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6348" h="529337">
                  <a:moveTo>
                    <a:pt x="0" y="0"/>
                  </a:moveTo>
                  <a:lnTo>
                    <a:pt x="2131680" y="0"/>
                  </a:lnTo>
                  <a:lnTo>
                    <a:pt x="2396348" y="264669"/>
                  </a:lnTo>
                  <a:lnTo>
                    <a:pt x="2131680" y="529337"/>
                  </a:lnTo>
                  <a:lnTo>
                    <a:pt x="0" y="529337"/>
                  </a:lnTo>
                  <a:lnTo>
                    <a:pt x="264669" y="264669"/>
                  </a:lnTo>
                  <a:lnTo>
                    <a:pt x="0" y="0"/>
                  </a:lnTo>
                  <a:close/>
                </a:path>
              </a:pathLst>
            </a:custGeom>
            <a:solidFill>
              <a:schemeClr val="accent1">
                <a:lumMod val="75000"/>
                <a:lumOff val="2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56073" tIns="26551" rIns="402968" bIns="26551" numCol="1" spcCol="1270" anchor="ctr" anchorCtr="0">
              <a:noAutofit/>
            </a:bodyPr>
            <a:lstStyle/>
            <a:p>
              <a:pPr defTabSz="885035" hangingPunct="1">
                <a:lnSpc>
                  <a:spcPct val="90000"/>
                </a:lnSpc>
                <a:spcBef>
                  <a:spcPct val="0"/>
                </a:spcBef>
                <a:spcAft>
                  <a:spcPct val="35000"/>
                </a:spcAft>
              </a:pPr>
              <a:r>
                <a:rPr lang="nl-BE" sz="2276" b="1" kern="1200"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Stap 4.   1</a:t>
              </a:r>
              <a:r>
                <a:rPr lang="nl-BE" sz="2276" b="1" kern="1200" baseline="30000"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a:t>
              </a:r>
              <a:r>
                <a:rPr lang="nl-BE" sz="2276" b="1" kern="1200"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tegemoetkoming </a:t>
              </a:r>
            </a:p>
          </p:txBody>
        </p:sp>
        <p:sp>
          <p:nvSpPr>
            <p:cNvPr id="13" name="Vrije vorm: vorm 12">
              <a:extLst>
                <a:ext uri="{FF2B5EF4-FFF2-40B4-BE49-F238E27FC236}">
                  <a16:creationId xmlns:a16="http://schemas.microsoft.com/office/drawing/2014/main" id="{E08F08FF-7B8C-4078-920E-AEFC525AAE10}"/>
                </a:ext>
              </a:extLst>
            </p:cNvPr>
            <p:cNvSpPr/>
            <p:nvPr/>
          </p:nvSpPr>
          <p:spPr>
            <a:xfrm>
              <a:off x="6988029" y="1500943"/>
              <a:ext cx="1191237" cy="529337"/>
            </a:xfrm>
            <a:custGeom>
              <a:avLst/>
              <a:gdLst>
                <a:gd name="connsiteX0" fmla="*/ 0 w 1255640"/>
                <a:gd name="connsiteY0" fmla="*/ 0 h 529337"/>
                <a:gd name="connsiteX1" fmla="*/ 990972 w 1255640"/>
                <a:gd name="connsiteY1" fmla="*/ 0 h 529337"/>
                <a:gd name="connsiteX2" fmla="*/ 1255640 w 1255640"/>
                <a:gd name="connsiteY2" fmla="*/ 264669 h 529337"/>
                <a:gd name="connsiteX3" fmla="*/ 990972 w 1255640"/>
                <a:gd name="connsiteY3" fmla="*/ 529337 h 529337"/>
                <a:gd name="connsiteX4" fmla="*/ 0 w 1255640"/>
                <a:gd name="connsiteY4" fmla="*/ 529337 h 529337"/>
                <a:gd name="connsiteX5" fmla="*/ 264669 w 1255640"/>
                <a:gd name="connsiteY5" fmla="*/ 264669 h 529337"/>
                <a:gd name="connsiteX6" fmla="*/ 0 w 1255640"/>
                <a:gd name="connsiteY6" fmla="*/ 0 h 52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5640" h="529337">
                  <a:moveTo>
                    <a:pt x="0" y="0"/>
                  </a:moveTo>
                  <a:lnTo>
                    <a:pt x="990972" y="0"/>
                  </a:lnTo>
                  <a:lnTo>
                    <a:pt x="1255640" y="264669"/>
                  </a:lnTo>
                  <a:lnTo>
                    <a:pt x="990972" y="529337"/>
                  </a:lnTo>
                  <a:lnTo>
                    <a:pt x="0" y="529337"/>
                  </a:lnTo>
                  <a:lnTo>
                    <a:pt x="264669" y="264669"/>
                  </a:lnTo>
                  <a:lnTo>
                    <a:pt x="0" y="0"/>
                  </a:lnTo>
                  <a:close/>
                </a:path>
              </a:pathLst>
            </a:custGeom>
            <a:solidFill>
              <a:schemeClr val="accent1">
                <a:lumMod val="90000"/>
                <a:lumOff val="1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56073" tIns="26551" rIns="402968" bIns="26551" numCol="1" spcCol="1270" anchor="ctr" anchorCtr="0">
              <a:noAutofit/>
            </a:bodyPr>
            <a:lstStyle/>
            <a:p>
              <a:pPr defTabSz="885035" hangingPunct="1">
                <a:lnSpc>
                  <a:spcPct val="90000"/>
                </a:lnSpc>
                <a:spcBef>
                  <a:spcPct val="0"/>
                </a:spcBef>
                <a:spcAft>
                  <a:spcPct val="35000"/>
                </a:spcAft>
              </a:pPr>
              <a:r>
                <a:rPr lang="nl-BE" sz="1991" kern="1200" dirty="0">
                  <a:solidFill>
                    <a:prstClr val="white"/>
                  </a:solidFill>
                  <a:latin typeface="Calibri" panose="020F0502020204030204" pitchFamily="34" charset="0"/>
                  <a:cs typeface="Calibri" panose="020F0502020204030204" pitchFamily="34" charset="0"/>
                </a:rPr>
                <a:t>Stap 5</a:t>
              </a:r>
            </a:p>
          </p:txBody>
        </p:sp>
      </p:grpSp>
    </p:spTree>
    <p:extLst>
      <p:ext uri="{BB962C8B-B14F-4D97-AF65-F5344CB8AC3E}">
        <p14:creationId xmlns:p14="http://schemas.microsoft.com/office/powerpoint/2010/main" val="9820649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6E357E-8211-4F5D-82BE-ED966634C444}"/>
              </a:ext>
            </a:extLst>
          </p:cNvPr>
          <p:cNvSpPr>
            <a:spLocks noGrp="1"/>
          </p:cNvSpPr>
          <p:nvPr>
            <p:ph type="title"/>
          </p:nvPr>
        </p:nvSpPr>
        <p:spPr/>
        <p:txBody>
          <a:bodyPr/>
          <a:lstStyle/>
          <a:p>
            <a:r>
              <a:rPr lang="nl-BE" b="1" dirty="0">
                <a:latin typeface="Calibri" panose="020F0502020204030204" pitchFamily="34" charset="0"/>
                <a:cs typeface="Calibri" panose="020F0502020204030204" pitchFamily="34" charset="0"/>
              </a:rPr>
              <a:t>Werkwijze FBU</a:t>
            </a:r>
            <a:br>
              <a:rPr lang="nl-BE" dirty="0"/>
            </a:br>
            <a:endParaRPr lang="nl-BE" dirty="0"/>
          </a:p>
        </p:txBody>
      </p:sp>
      <p:sp>
        <p:nvSpPr>
          <p:cNvPr id="3" name="Tijdelijke aanduiding voor inhoud 2">
            <a:extLst>
              <a:ext uri="{FF2B5EF4-FFF2-40B4-BE49-F238E27FC236}">
                <a16:creationId xmlns:a16="http://schemas.microsoft.com/office/drawing/2014/main" id="{758DD57A-8518-49EC-9DF2-8796BF8B350E}"/>
              </a:ext>
            </a:extLst>
          </p:cNvPr>
          <p:cNvSpPr>
            <a:spLocks noGrp="1"/>
          </p:cNvSpPr>
          <p:nvPr>
            <p:ph sz="half" idx="1"/>
          </p:nvPr>
        </p:nvSpPr>
        <p:spPr>
          <a:xfrm>
            <a:off x="1843200" y="3770199"/>
            <a:ext cx="10547200" cy="3633118"/>
          </a:xfrm>
        </p:spPr>
        <p:txBody>
          <a:bodyPr/>
          <a:lstStyle/>
          <a:p>
            <a:pPr lvl="0">
              <a:buNone/>
            </a:pPr>
            <a:r>
              <a:rPr lang="nl-BE" sz="3200" dirty="0">
                <a:latin typeface="Calibri" panose="020F0502020204030204" pitchFamily="34" charset="0"/>
                <a:cs typeface="Calibri" panose="020F0502020204030204" pitchFamily="34" charset="0"/>
              </a:rPr>
              <a:t>Stabiele woonsituatie: </a:t>
            </a:r>
          </a:p>
          <a:p>
            <a:pPr lvl="1"/>
            <a:r>
              <a:rPr lang="nl-BE" sz="3200" dirty="0">
                <a:latin typeface="Calibri" panose="020F0502020204030204" pitchFamily="34" charset="0"/>
                <a:cs typeface="Calibri" panose="020F0502020204030204" pitchFamily="34" charset="0"/>
              </a:rPr>
              <a:t>Zelfde woning: geen nieuwe huurachterstal </a:t>
            </a:r>
          </a:p>
          <a:p>
            <a:pPr lvl="3">
              <a:buFont typeface="Arial" panose="020B0604020202020204" pitchFamily="34" charset="0"/>
              <a:buChar char="•"/>
            </a:pPr>
            <a:r>
              <a:rPr lang="nl-BE" sz="3200" dirty="0">
                <a:latin typeface="Calibri" panose="020F0502020204030204" pitchFamily="34" charset="0"/>
                <a:cs typeface="Calibri" panose="020F0502020204030204" pitchFamily="34" charset="0"/>
              </a:rPr>
              <a:t>einde begeleidingsovereenkomst </a:t>
            </a:r>
          </a:p>
          <a:p>
            <a:pPr lvl="3">
              <a:buFont typeface="Arial" panose="020B0604020202020204" pitchFamily="34" charset="0"/>
              <a:buChar char="•"/>
            </a:pPr>
            <a:r>
              <a:rPr lang="nl-BE" sz="3200" dirty="0">
                <a:latin typeface="Calibri" panose="020F0502020204030204" pitchFamily="34" charset="0"/>
                <a:cs typeface="Calibri" panose="020F0502020204030204" pitchFamily="34" charset="0"/>
              </a:rPr>
              <a:t>12 maanden na ondertekening begeleidingsovereenkomst</a:t>
            </a:r>
          </a:p>
          <a:p>
            <a:pPr lvl="1"/>
            <a:r>
              <a:rPr lang="nl-BE" sz="3200" dirty="0">
                <a:latin typeface="Calibri" panose="020F0502020204030204" pitchFamily="34" charset="0"/>
                <a:cs typeface="Calibri" panose="020F0502020204030204" pitchFamily="34" charset="0"/>
              </a:rPr>
              <a:t>Andere woning: geen nieuwe huurachterstal</a:t>
            </a:r>
          </a:p>
          <a:p>
            <a:pPr lvl="3">
              <a:buFont typeface="Arial" panose="020B0604020202020204" pitchFamily="34" charset="0"/>
              <a:buChar char="•"/>
            </a:pPr>
            <a:r>
              <a:rPr lang="nl-BE" sz="3200" dirty="0">
                <a:latin typeface="Calibri" panose="020F0502020204030204" pitchFamily="34" charset="0"/>
                <a:cs typeface="Calibri" panose="020F0502020204030204" pitchFamily="34" charset="0"/>
              </a:rPr>
              <a:t>Einde begeleidingsovereenkomst</a:t>
            </a:r>
          </a:p>
          <a:p>
            <a:pPr lvl="3">
              <a:buFont typeface="Arial" panose="020B0604020202020204" pitchFamily="34" charset="0"/>
              <a:buChar char="•"/>
            </a:pPr>
            <a:r>
              <a:rPr lang="nl-BE" sz="3200" dirty="0">
                <a:latin typeface="Calibri" panose="020F0502020204030204" pitchFamily="34" charset="0"/>
                <a:cs typeface="Calibri" panose="020F0502020204030204" pitchFamily="34" charset="0"/>
              </a:rPr>
              <a:t>Einde huurovereenkomst </a:t>
            </a:r>
          </a:p>
          <a:p>
            <a:pPr>
              <a:buNone/>
            </a:pPr>
            <a:endParaRPr lang="nl-BE" dirty="0"/>
          </a:p>
        </p:txBody>
      </p:sp>
      <p:graphicFrame>
        <p:nvGraphicFramePr>
          <p:cNvPr id="4" name="Diagram 3">
            <a:extLst>
              <a:ext uri="{FF2B5EF4-FFF2-40B4-BE49-F238E27FC236}">
                <a16:creationId xmlns:a16="http://schemas.microsoft.com/office/drawing/2014/main" id="{910DF5D4-2A96-4B4E-9DD1-A3823B3CBE71}"/>
              </a:ext>
            </a:extLst>
          </p:cNvPr>
          <p:cNvGraphicFramePr/>
          <p:nvPr>
            <p:extLst>
              <p:ext uri="{D42A27DB-BD31-4B8C-83A1-F6EECF244321}">
                <p14:modId xmlns:p14="http://schemas.microsoft.com/office/powerpoint/2010/main" val="3891704614"/>
              </p:ext>
            </p:extLst>
          </p:nvPr>
        </p:nvGraphicFramePr>
        <p:xfrm>
          <a:off x="1133446" y="1610687"/>
          <a:ext cx="11370251" cy="36747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610480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6E357E-8211-4F5D-82BE-ED966634C444}"/>
              </a:ext>
            </a:extLst>
          </p:cNvPr>
          <p:cNvSpPr>
            <a:spLocks noGrp="1"/>
          </p:cNvSpPr>
          <p:nvPr>
            <p:ph type="title"/>
          </p:nvPr>
        </p:nvSpPr>
        <p:spPr/>
        <p:txBody>
          <a:bodyPr/>
          <a:lstStyle/>
          <a:p>
            <a:r>
              <a:rPr lang="nl-BE" b="1" dirty="0">
                <a:latin typeface="Calibri" panose="020F0502020204030204" pitchFamily="34" charset="0"/>
                <a:cs typeface="Calibri" panose="020F0502020204030204" pitchFamily="34" charset="0"/>
              </a:rPr>
              <a:t>Werkwijze FBU</a:t>
            </a:r>
            <a:br>
              <a:rPr lang="nl-BE" dirty="0"/>
            </a:br>
            <a:endParaRPr lang="nl-BE" dirty="0"/>
          </a:p>
        </p:txBody>
      </p:sp>
      <p:sp>
        <p:nvSpPr>
          <p:cNvPr id="3" name="Tijdelijke aanduiding voor inhoud 2">
            <a:extLst>
              <a:ext uri="{FF2B5EF4-FFF2-40B4-BE49-F238E27FC236}">
                <a16:creationId xmlns:a16="http://schemas.microsoft.com/office/drawing/2014/main" id="{758DD57A-8518-49EC-9DF2-8796BF8B350E}"/>
              </a:ext>
            </a:extLst>
          </p:cNvPr>
          <p:cNvSpPr>
            <a:spLocks noGrp="1"/>
          </p:cNvSpPr>
          <p:nvPr>
            <p:ph sz="half" idx="1"/>
          </p:nvPr>
        </p:nvSpPr>
        <p:spPr>
          <a:xfrm>
            <a:off x="1843200" y="3590215"/>
            <a:ext cx="10547200" cy="4356026"/>
          </a:xfrm>
        </p:spPr>
        <p:txBody>
          <a:bodyPr/>
          <a:lstStyle/>
          <a:p>
            <a:pPr marL="409594" lvl="1" indent="0">
              <a:buNone/>
            </a:pPr>
            <a:endParaRPr lang="nl-BE" dirty="0">
              <a:latin typeface="Calibri" panose="020F0502020204030204" pitchFamily="34" charset="0"/>
              <a:cs typeface="Calibri" panose="020F0502020204030204" pitchFamily="34" charset="0"/>
            </a:endParaRPr>
          </a:p>
          <a:p>
            <a:pPr>
              <a:buNone/>
            </a:pPr>
            <a:endParaRPr lang="nl-BE" sz="3200" dirty="0">
              <a:latin typeface="Calibri" panose="020F0502020204030204" pitchFamily="34" charset="0"/>
              <a:cs typeface="Calibri" panose="020F0502020204030204" pitchFamily="34" charset="0"/>
            </a:endParaRPr>
          </a:p>
          <a:p>
            <a:pPr lvl="1"/>
            <a:r>
              <a:rPr lang="nl-BE" sz="3200" dirty="0">
                <a:solidFill>
                  <a:schemeClr val="tx1"/>
                </a:solidFill>
                <a:latin typeface="Calibri" panose="020F0502020204030204" pitchFamily="34" charset="0"/>
                <a:cs typeface="Calibri" panose="020F0502020204030204" pitchFamily="34" charset="0"/>
              </a:rPr>
              <a:t>35% huurachterstal (max. € 890)</a:t>
            </a:r>
          </a:p>
          <a:p>
            <a:pPr lvl="1"/>
            <a:r>
              <a:rPr lang="nl-BE" sz="3200" dirty="0">
                <a:solidFill>
                  <a:schemeClr val="tx1"/>
                </a:solidFill>
                <a:latin typeface="Calibri" panose="020F0502020204030204" pitchFamily="34" charset="0"/>
                <a:cs typeface="Calibri" panose="020F0502020204030204" pitchFamily="34" charset="0"/>
              </a:rPr>
              <a:t>Jaarlijks geïndexeerd</a:t>
            </a:r>
          </a:p>
          <a:p>
            <a:pPr>
              <a:buNone/>
            </a:pPr>
            <a:endParaRPr lang="nl-BE" dirty="0"/>
          </a:p>
          <a:p>
            <a:pPr>
              <a:buNone/>
            </a:pPr>
            <a:endParaRPr lang="nl-BE" dirty="0"/>
          </a:p>
        </p:txBody>
      </p:sp>
      <p:graphicFrame>
        <p:nvGraphicFramePr>
          <p:cNvPr id="4" name="Diagram 3">
            <a:extLst>
              <a:ext uri="{FF2B5EF4-FFF2-40B4-BE49-F238E27FC236}">
                <a16:creationId xmlns:a16="http://schemas.microsoft.com/office/drawing/2014/main" id="{97E3D2A9-2389-47CE-A961-4B9C24556041}"/>
              </a:ext>
            </a:extLst>
          </p:cNvPr>
          <p:cNvGraphicFramePr/>
          <p:nvPr>
            <p:extLst>
              <p:ext uri="{D42A27DB-BD31-4B8C-83A1-F6EECF244321}">
                <p14:modId xmlns:p14="http://schemas.microsoft.com/office/powerpoint/2010/main" val="2854849828"/>
              </p:ext>
            </p:extLst>
          </p:nvPr>
        </p:nvGraphicFramePr>
        <p:xfrm>
          <a:off x="1133446" y="1610687"/>
          <a:ext cx="11370251" cy="36747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941685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6E357E-8211-4F5D-82BE-ED966634C444}"/>
              </a:ext>
            </a:extLst>
          </p:cNvPr>
          <p:cNvSpPr>
            <a:spLocks noGrp="1"/>
          </p:cNvSpPr>
          <p:nvPr>
            <p:ph type="title"/>
          </p:nvPr>
        </p:nvSpPr>
        <p:spPr/>
        <p:txBody>
          <a:bodyPr/>
          <a:lstStyle/>
          <a:p>
            <a:r>
              <a:rPr lang="nl-BE" b="1" dirty="0">
                <a:latin typeface="Calibri" panose="020F0502020204030204" pitchFamily="34" charset="0"/>
                <a:cs typeface="Calibri" panose="020F0502020204030204" pitchFamily="34" charset="0"/>
              </a:rPr>
              <a:t>Werkwijze FBU</a:t>
            </a:r>
            <a:br>
              <a:rPr lang="nl-BE" dirty="0"/>
            </a:br>
            <a:endParaRPr lang="nl-BE" dirty="0"/>
          </a:p>
        </p:txBody>
      </p:sp>
      <p:sp>
        <p:nvSpPr>
          <p:cNvPr id="3" name="Tijdelijke aanduiding voor inhoud 2">
            <a:extLst>
              <a:ext uri="{FF2B5EF4-FFF2-40B4-BE49-F238E27FC236}">
                <a16:creationId xmlns:a16="http://schemas.microsoft.com/office/drawing/2014/main" id="{758DD57A-8518-49EC-9DF2-8796BF8B350E}"/>
              </a:ext>
            </a:extLst>
          </p:cNvPr>
          <p:cNvSpPr>
            <a:spLocks noGrp="1"/>
          </p:cNvSpPr>
          <p:nvPr>
            <p:ph sz="half" idx="1"/>
          </p:nvPr>
        </p:nvSpPr>
        <p:spPr>
          <a:xfrm>
            <a:off x="1843200" y="3770199"/>
            <a:ext cx="10547200" cy="3633118"/>
          </a:xfrm>
        </p:spPr>
        <p:txBody>
          <a:bodyPr/>
          <a:lstStyle/>
          <a:p>
            <a:pPr lvl="0">
              <a:buNone/>
            </a:pPr>
            <a:r>
              <a:rPr lang="nl-BE" sz="3200" dirty="0">
                <a:latin typeface="Calibri" panose="020F0502020204030204" pitchFamily="34" charset="0"/>
                <a:cs typeface="Calibri" panose="020F0502020204030204" pitchFamily="34" charset="0"/>
              </a:rPr>
              <a:t>Aanvraag: </a:t>
            </a:r>
          </a:p>
          <a:p>
            <a:pPr lvl="1">
              <a:buFont typeface="Wingdings" panose="05000000000000000000" pitchFamily="2" charset="2"/>
              <a:buChar char="Ø"/>
            </a:pPr>
            <a:r>
              <a:rPr lang="nl-BE" sz="3200" dirty="0">
                <a:latin typeface="Calibri" panose="020F0502020204030204" pitchFamily="34" charset="0"/>
                <a:cs typeface="Calibri" panose="020F0502020204030204" pitchFamily="34" charset="0"/>
              </a:rPr>
              <a:t>Via het portaal</a:t>
            </a:r>
          </a:p>
          <a:p>
            <a:pPr lvl="1">
              <a:buFont typeface="Wingdings" panose="05000000000000000000" pitchFamily="2" charset="2"/>
              <a:buChar char="Ø"/>
            </a:pPr>
            <a:r>
              <a:rPr lang="nl-BE" sz="3200" dirty="0">
                <a:latin typeface="Calibri" panose="020F0502020204030204" pitchFamily="34" charset="0"/>
                <a:cs typeface="Calibri" panose="020F0502020204030204" pitchFamily="34" charset="0"/>
              </a:rPr>
              <a:t>Binnen 6 maanden na ontstaan stabiele woonsituatie</a:t>
            </a:r>
          </a:p>
          <a:p>
            <a:pPr lvl="1">
              <a:buFont typeface="Wingdings" panose="05000000000000000000" pitchFamily="2" charset="2"/>
              <a:buChar char="Ø"/>
            </a:pPr>
            <a:r>
              <a:rPr lang="nl-BE" sz="3200" dirty="0">
                <a:latin typeface="Calibri" panose="020F0502020204030204" pitchFamily="34" charset="0"/>
                <a:cs typeface="Calibri" panose="020F0502020204030204" pitchFamily="34" charset="0"/>
              </a:rPr>
              <a:t>Verklaring van de verhuurder: geen nieuwe huurachterstal bij stabiele woonsituatie</a:t>
            </a:r>
          </a:p>
          <a:p>
            <a:pPr>
              <a:buNone/>
            </a:pPr>
            <a:endParaRPr lang="nl-BE" dirty="0"/>
          </a:p>
        </p:txBody>
      </p:sp>
      <p:graphicFrame>
        <p:nvGraphicFramePr>
          <p:cNvPr id="4" name="Diagram 3">
            <a:extLst>
              <a:ext uri="{FF2B5EF4-FFF2-40B4-BE49-F238E27FC236}">
                <a16:creationId xmlns:a16="http://schemas.microsoft.com/office/drawing/2014/main" id="{910DF5D4-2A96-4B4E-9DD1-A3823B3CBE71}"/>
              </a:ext>
            </a:extLst>
          </p:cNvPr>
          <p:cNvGraphicFramePr/>
          <p:nvPr>
            <p:extLst>
              <p:ext uri="{D42A27DB-BD31-4B8C-83A1-F6EECF244321}">
                <p14:modId xmlns:p14="http://schemas.microsoft.com/office/powerpoint/2010/main" val="1261665961"/>
              </p:ext>
            </p:extLst>
          </p:nvPr>
        </p:nvGraphicFramePr>
        <p:xfrm>
          <a:off x="1133446" y="1610687"/>
          <a:ext cx="11370251" cy="36747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54452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DBE305-7ACB-495B-9FA1-783043BE33E3}"/>
              </a:ext>
            </a:extLst>
          </p:cNvPr>
          <p:cNvSpPr>
            <a:spLocks noGrp="1"/>
          </p:cNvSpPr>
          <p:nvPr>
            <p:ph type="title"/>
          </p:nvPr>
        </p:nvSpPr>
        <p:spPr/>
        <p:txBody>
          <a:bodyPr/>
          <a:lstStyle/>
          <a:p>
            <a:r>
              <a:rPr lang="nl-BE" dirty="0"/>
              <a:t>Enkele cijfers</a:t>
            </a:r>
          </a:p>
        </p:txBody>
      </p:sp>
      <p:graphicFrame>
        <p:nvGraphicFramePr>
          <p:cNvPr id="4" name="Tijdelijke aanduiding voor inhoud 8">
            <a:extLst>
              <a:ext uri="{FF2B5EF4-FFF2-40B4-BE49-F238E27FC236}">
                <a16:creationId xmlns:a16="http://schemas.microsoft.com/office/drawing/2014/main" id="{D636E3D1-7D47-4BA0-AABD-E229DE6720FE}"/>
              </a:ext>
            </a:extLst>
          </p:cNvPr>
          <p:cNvGraphicFramePr>
            <a:graphicFrameLocks noGrp="1"/>
          </p:cNvGraphicFramePr>
          <p:nvPr>
            <p:ph sz="half" idx="1"/>
            <p:extLst>
              <p:ext uri="{D42A27DB-BD31-4B8C-83A1-F6EECF244321}">
                <p14:modId xmlns:p14="http://schemas.microsoft.com/office/powerpoint/2010/main" val="2643349558"/>
              </p:ext>
            </p:extLst>
          </p:nvPr>
        </p:nvGraphicFramePr>
        <p:xfrm>
          <a:off x="1842347" y="2722880"/>
          <a:ext cx="10548338" cy="522224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726152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466F5D-1F5C-4E9C-A495-5C5F5ED8A7A3}"/>
              </a:ext>
            </a:extLst>
          </p:cNvPr>
          <p:cNvSpPr>
            <a:spLocks noGrp="1"/>
          </p:cNvSpPr>
          <p:nvPr>
            <p:ph type="title"/>
          </p:nvPr>
        </p:nvSpPr>
        <p:spPr/>
        <p:txBody>
          <a:bodyPr/>
          <a:lstStyle/>
          <a:p>
            <a:r>
              <a:rPr lang="nl-BE" dirty="0"/>
              <a:t>Enkele cijfers</a:t>
            </a:r>
          </a:p>
        </p:txBody>
      </p:sp>
      <p:sp>
        <p:nvSpPr>
          <p:cNvPr id="3" name="Tijdelijke aanduiding voor inhoud 2">
            <a:extLst>
              <a:ext uri="{FF2B5EF4-FFF2-40B4-BE49-F238E27FC236}">
                <a16:creationId xmlns:a16="http://schemas.microsoft.com/office/drawing/2014/main" id="{C22DA7DB-1C79-47FE-85B5-D98C427333DE}"/>
              </a:ext>
            </a:extLst>
          </p:cNvPr>
          <p:cNvSpPr>
            <a:spLocks noGrp="1"/>
          </p:cNvSpPr>
          <p:nvPr>
            <p:ph sz="half" idx="1"/>
          </p:nvPr>
        </p:nvSpPr>
        <p:spPr/>
        <p:txBody>
          <a:bodyPr/>
          <a:lstStyle/>
          <a:p>
            <a:r>
              <a:rPr lang="nl-BE" sz="3200" dirty="0"/>
              <a:t>81 </a:t>
            </a:r>
            <a:r>
              <a:rPr lang="nl-BE" sz="3200" dirty="0" err="1"/>
              <a:t>OCMW’s</a:t>
            </a:r>
            <a:r>
              <a:rPr lang="nl-BE" sz="3200" dirty="0"/>
              <a:t> hebben al 1 of meerdere begeleidingsovereenkomsten ingediend</a:t>
            </a:r>
          </a:p>
        </p:txBody>
      </p:sp>
    </p:spTree>
    <p:extLst>
      <p:ext uri="{BB962C8B-B14F-4D97-AF65-F5344CB8AC3E}">
        <p14:creationId xmlns:p14="http://schemas.microsoft.com/office/powerpoint/2010/main" val="16720975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98E6CE-5001-4CDE-8D86-C43843665B1A}"/>
              </a:ext>
            </a:extLst>
          </p:cNvPr>
          <p:cNvSpPr>
            <a:spLocks noGrp="1"/>
          </p:cNvSpPr>
          <p:nvPr>
            <p:ph type="title"/>
          </p:nvPr>
        </p:nvSpPr>
        <p:spPr/>
        <p:txBody>
          <a:bodyPr/>
          <a:lstStyle/>
          <a:p>
            <a:r>
              <a:rPr lang="nl-BE" dirty="0"/>
              <a:t>Enkele cijfers</a:t>
            </a:r>
          </a:p>
        </p:txBody>
      </p:sp>
      <p:graphicFrame>
        <p:nvGraphicFramePr>
          <p:cNvPr id="4" name="Tijdelijke aanduiding voor inhoud 5">
            <a:extLst>
              <a:ext uri="{FF2B5EF4-FFF2-40B4-BE49-F238E27FC236}">
                <a16:creationId xmlns:a16="http://schemas.microsoft.com/office/drawing/2014/main" id="{08EF477F-9C01-4589-91FD-9BD40BA0C717}"/>
              </a:ext>
            </a:extLst>
          </p:cNvPr>
          <p:cNvGraphicFramePr>
            <a:graphicFrameLocks noGrp="1"/>
          </p:cNvGraphicFramePr>
          <p:nvPr>
            <p:ph sz="half" idx="1"/>
            <p:extLst>
              <p:ext uri="{D42A27DB-BD31-4B8C-83A1-F6EECF244321}">
                <p14:modId xmlns:p14="http://schemas.microsoft.com/office/powerpoint/2010/main" val="1610574270"/>
              </p:ext>
            </p:extLst>
          </p:nvPr>
        </p:nvGraphicFramePr>
        <p:xfrm>
          <a:off x="1842347" y="2722880"/>
          <a:ext cx="10548338" cy="522224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66070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AD748B-C51E-4E86-A680-F14E33B6B81F}"/>
              </a:ext>
            </a:extLst>
          </p:cNvPr>
          <p:cNvSpPr>
            <a:spLocks noGrp="1"/>
          </p:cNvSpPr>
          <p:nvPr>
            <p:ph type="title"/>
          </p:nvPr>
        </p:nvSpPr>
        <p:spPr/>
        <p:txBody>
          <a:bodyPr/>
          <a:lstStyle/>
          <a:p>
            <a:r>
              <a:rPr lang="nl-BE" dirty="0"/>
              <a:t>Enkele cijfers</a:t>
            </a:r>
          </a:p>
        </p:txBody>
      </p:sp>
      <p:sp>
        <p:nvSpPr>
          <p:cNvPr id="3" name="Tijdelijke aanduiding voor inhoud 2">
            <a:extLst>
              <a:ext uri="{FF2B5EF4-FFF2-40B4-BE49-F238E27FC236}">
                <a16:creationId xmlns:a16="http://schemas.microsoft.com/office/drawing/2014/main" id="{B7E4D650-DB81-4923-9F5B-FA2589E1CE71}"/>
              </a:ext>
            </a:extLst>
          </p:cNvPr>
          <p:cNvSpPr>
            <a:spLocks noGrp="1"/>
          </p:cNvSpPr>
          <p:nvPr>
            <p:ph sz="half" idx="1"/>
          </p:nvPr>
        </p:nvSpPr>
        <p:spPr/>
        <p:txBody>
          <a:bodyPr/>
          <a:lstStyle/>
          <a:p>
            <a:pPr marL="487672" indent="-487672">
              <a:buFont typeface="Wingdings" panose="05000000000000000000" pitchFamily="2" charset="2"/>
              <a:buChar char="Ø"/>
            </a:pPr>
            <a:r>
              <a:rPr lang="nl-BE" sz="3200" dirty="0"/>
              <a:t>Tussenkomst Fonds in 2020:</a:t>
            </a:r>
          </a:p>
          <a:p>
            <a:pPr>
              <a:buNone/>
            </a:pPr>
            <a:r>
              <a:rPr lang="nl-BE" sz="3200" dirty="0"/>
              <a:t>	1</a:t>
            </a:r>
            <a:r>
              <a:rPr lang="nl-BE" sz="3200" baseline="30000" dirty="0"/>
              <a:t>e</a:t>
            </a:r>
            <a:r>
              <a:rPr lang="nl-BE" sz="3200" dirty="0"/>
              <a:t> tegemoetkomingen: 100.680,00 euro</a:t>
            </a:r>
          </a:p>
          <a:p>
            <a:pPr>
              <a:buNone/>
            </a:pPr>
            <a:endParaRPr lang="nl-BE" sz="3200" dirty="0"/>
          </a:p>
          <a:p>
            <a:pPr marL="487672" indent="-487672">
              <a:buFont typeface="Wingdings" panose="05000000000000000000" pitchFamily="2" charset="2"/>
              <a:buChar char="Ø"/>
            </a:pPr>
            <a:r>
              <a:rPr lang="nl-BE" sz="3200" dirty="0"/>
              <a:t>Tussenkomst fonds in 2021: </a:t>
            </a:r>
          </a:p>
          <a:p>
            <a:pPr>
              <a:buNone/>
            </a:pPr>
            <a:r>
              <a:rPr lang="nl-BE" sz="3200" dirty="0"/>
              <a:t>	1</a:t>
            </a:r>
            <a:r>
              <a:rPr lang="nl-BE" sz="3200" baseline="30000" dirty="0"/>
              <a:t>e</a:t>
            </a:r>
            <a:r>
              <a:rPr lang="nl-BE" sz="3200" dirty="0"/>
              <a:t> tegemoetkomingen: 210.416,51 euro</a:t>
            </a:r>
          </a:p>
          <a:p>
            <a:pPr>
              <a:buNone/>
            </a:pPr>
            <a:r>
              <a:rPr lang="nl-BE" sz="3200" dirty="0"/>
              <a:t>	2</a:t>
            </a:r>
            <a:r>
              <a:rPr lang="nl-BE" sz="3200" baseline="30000" dirty="0"/>
              <a:t>e</a:t>
            </a:r>
            <a:r>
              <a:rPr lang="nl-BE" sz="3200" dirty="0"/>
              <a:t> tegemoetkomingen: 2.452,79 euro</a:t>
            </a:r>
          </a:p>
        </p:txBody>
      </p:sp>
    </p:spTree>
    <p:extLst>
      <p:ext uri="{BB962C8B-B14F-4D97-AF65-F5344CB8AC3E}">
        <p14:creationId xmlns:p14="http://schemas.microsoft.com/office/powerpoint/2010/main" val="31215905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7F7B7E-8E25-4D17-ADBF-1ECA1BA2B1D9}"/>
              </a:ext>
            </a:extLst>
          </p:cNvPr>
          <p:cNvSpPr>
            <a:spLocks noGrp="1"/>
          </p:cNvSpPr>
          <p:nvPr>
            <p:ph type="title"/>
          </p:nvPr>
        </p:nvSpPr>
        <p:spPr/>
        <p:txBody>
          <a:bodyPr/>
          <a:lstStyle/>
          <a:p>
            <a:r>
              <a:rPr lang="nl-BE" dirty="0"/>
              <a:t>Evaluatie FBU</a:t>
            </a:r>
          </a:p>
        </p:txBody>
      </p:sp>
      <p:sp>
        <p:nvSpPr>
          <p:cNvPr id="3" name="Tijdelijke aanduiding voor inhoud 2">
            <a:extLst>
              <a:ext uri="{FF2B5EF4-FFF2-40B4-BE49-F238E27FC236}">
                <a16:creationId xmlns:a16="http://schemas.microsoft.com/office/drawing/2014/main" id="{9544A145-E6A5-4FC9-834F-58E8AB33AE98}"/>
              </a:ext>
            </a:extLst>
          </p:cNvPr>
          <p:cNvSpPr>
            <a:spLocks noGrp="1"/>
          </p:cNvSpPr>
          <p:nvPr>
            <p:ph sz="half" idx="1"/>
          </p:nvPr>
        </p:nvSpPr>
        <p:spPr/>
        <p:txBody>
          <a:bodyPr/>
          <a:lstStyle/>
          <a:p>
            <a:r>
              <a:rPr lang="nl-BE" sz="3200" dirty="0"/>
              <a:t>FBU wordt thans geëvalueerd door het Steunpunt Wonen</a:t>
            </a:r>
          </a:p>
        </p:txBody>
      </p:sp>
    </p:spTree>
    <p:extLst>
      <p:ext uri="{BB962C8B-B14F-4D97-AF65-F5344CB8AC3E}">
        <p14:creationId xmlns:p14="http://schemas.microsoft.com/office/powerpoint/2010/main" val="33736257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B898E6-2917-4D85-9366-3FEF593C8286}"/>
              </a:ext>
            </a:extLst>
          </p:cNvPr>
          <p:cNvSpPr>
            <a:spLocks noGrp="1"/>
          </p:cNvSpPr>
          <p:nvPr>
            <p:ph type="title"/>
          </p:nvPr>
        </p:nvSpPr>
        <p:spPr/>
        <p:txBody>
          <a:bodyPr/>
          <a:lstStyle/>
          <a:p>
            <a:r>
              <a:rPr lang="nl-BE" dirty="0">
                <a:latin typeface="Calibri" panose="020F0502020204030204" pitchFamily="34" charset="0"/>
                <a:cs typeface="Calibri" panose="020F0502020204030204" pitchFamily="34" charset="0"/>
              </a:rPr>
              <a:t>Meer info</a:t>
            </a:r>
            <a:br>
              <a:rPr lang="nl-BE" dirty="0"/>
            </a:br>
            <a:br>
              <a:rPr lang="nl-BE" dirty="0"/>
            </a:br>
            <a:endParaRPr lang="nl-BE" dirty="0"/>
          </a:p>
        </p:txBody>
      </p:sp>
      <p:pic>
        <p:nvPicPr>
          <p:cNvPr id="4" name="Tijdelijke aanduiding voor inhoud 3">
            <a:extLst>
              <a:ext uri="{FF2B5EF4-FFF2-40B4-BE49-F238E27FC236}">
                <a16:creationId xmlns:a16="http://schemas.microsoft.com/office/drawing/2014/main" id="{18800F85-5B34-42FD-9081-87755E42F75D}"/>
              </a:ext>
            </a:extLst>
          </p:cNvPr>
          <p:cNvPicPr>
            <a:picLocks noGrp="1" noChangeAspect="1"/>
          </p:cNvPicPr>
          <p:nvPr>
            <p:ph sz="half" idx="1"/>
          </p:nvPr>
        </p:nvPicPr>
        <p:blipFill>
          <a:blip r:embed="rId2"/>
          <a:stretch>
            <a:fillRect/>
          </a:stretch>
        </p:blipFill>
        <p:spPr>
          <a:xfrm>
            <a:off x="2480172" y="2722880"/>
            <a:ext cx="9272687" cy="5222241"/>
          </a:xfrm>
          <a:prstGeom prst="rect">
            <a:avLst/>
          </a:prstGeom>
        </p:spPr>
      </p:pic>
    </p:spTree>
    <p:extLst>
      <p:ext uri="{BB962C8B-B14F-4D97-AF65-F5344CB8AC3E}">
        <p14:creationId xmlns:p14="http://schemas.microsoft.com/office/powerpoint/2010/main" val="2790931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t>Overzicht </a:t>
            </a:r>
          </a:p>
        </p:txBody>
      </p:sp>
      <p:sp>
        <p:nvSpPr>
          <p:cNvPr id="2" name="Tijdelijke aanduiding voor inhoud 1"/>
          <p:cNvSpPr>
            <a:spLocks noGrp="1"/>
          </p:cNvSpPr>
          <p:nvPr>
            <p:ph idx="1"/>
          </p:nvPr>
        </p:nvSpPr>
        <p:spPr/>
        <p:txBody>
          <a:bodyPr/>
          <a:lstStyle/>
          <a:p>
            <a:pPr lvl="0">
              <a:defRPr/>
            </a:pPr>
            <a:r>
              <a:rPr lang="nl-NL" dirty="0"/>
              <a:t>W13 - werking van het meldpunt </a:t>
            </a:r>
          </a:p>
          <a:p>
            <a:pPr hangingPunct="1">
              <a:defRPr/>
            </a:pPr>
            <a:r>
              <a:rPr lang="nl-NL" dirty="0"/>
              <a:t>Fonds ter Bestrijding van Uithuiszetting</a:t>
            </a:r>
          </a:p>
          <a:p>
            <a:pPr hangingPunct="1">
              <a:defRPr/>
            </a:pPr>
            <a:r>
              <a:rPr lang="nl-NL" dirty="0"/>
              <a:t>Verzoening of minnelijke schikking vrederechter</a:t>
            </a:r>
          </a:p>
          <a:p>
            <a:pPr hangingPunct="1">
              <a:defRPr/>
            </a:pPr>
            <a:r>
              <a:rPr lang="nl-NL" dirty="0"/>
              <a:t>Hoe aanmelden bij het meldpunt? </a:t>
            </a:r>
          </a:p>
          <a:p>
            <a:pPr hangingPunct="1">
              <a:defRPr/>
            </a:pPr>
            <a:r>
              <a:rPr lang="nl-NL" dirty="0" err="1"/>
              <a:t>Duobegeleiding</a:t>
            </a:r>
            <a:r>
              <a:rPr lang="nl-NL" dirty="0"/>
              <a:t> OCMW-CAW </a:t>
            </a:r>
          </a:p>
          <a:p>
            <a:pPr hangingPunct="1">
              <a:defRPr/>
            </a:pPr>
            <a:r>
              <a:rPr lang="nl-NL" dirty="0"/>
              <a:t>Provinciale huurgarantieverzekering</a:t>
            </a:r>
          </a:p>
          <a:p>
            <a:pPr hangingPunct="1">
              <a:defRPr/>
            </a:pPr>
            <a:r>
              <a:rPr lang="nl-NL" dirty="0"/>
              <a:t>De Kortrijkse huurgarantie  </a:t>
            </a:r>
          </a:p>
          <a:p>
            <a:pPr marL="0" indent="0">
              <a:buNone/>
            </a:pPr>
            <a:endParaRPr lang="nl-NL" dirty="0"/>
          </a:p>
        </p:txBody>
      </p:sp>
      <p:sp>
        <p:nvSpPr>
          <p:cNvPr id="6" name="Tijdelijke aanduiding voor inhoud 2"/>
          <p:cNvSpPr txBox="1">
            <a:spLocks/>
          </p:cNvSpPr>
          <p:nvPr/>
        </p:nvSpPr>
        <p:spPr>
          <a:xfrm>
            <a:off x="952500" y="2374900"/>
            <a:ext cx="11099800" cy="6286500"/>
          </a:xfrm>
          <a:prstGeom prst="rect">
            <a:avLst/>
          </a:prstGeom>
        </p:spPr>
        <p:txBody>
          <a:bodyPr/>
          <a:lstStyle>
            <a:lvl1pPr marL="444500" marR="0" indent="-444500" algn="l" defTabSz="584200" rtl="0" latinLnBrk="0">
              <a:lnSpc>
                <a:spcPct val="125000"/>
              </a:lnSpc>
              <a:spcBef>
                <a:spcPts val="0"/>
              </a:spcBef>
              <a:spcAft>
                <a:spcPts val="0"/>
              </a:spcAft>
              <a:buClr>
                <a:srgbClr val="00ADC5"/>
              </a:buClr>
              <a:buSzPct val="85000"/>
              <a:buFont typeface="Wingdings" panose="05000000000000000000" pitchFamily="2" charset="2"/>
              <a:buChar char="§"/>
              <a:tabLst/>
              <a:defRPr sz="3600" b="0" i="0" u="none" strike="noStrike" cap="none" spc="0" baseline="0">
                <a:ln>
                  <a:noFill/>
                </a:ln>
                <a:solidFill>
                  <a:srgbClr val="283533"/>
                </a:solidFill>
                <a:uFillTx/>
                <a:latin typeface="+mn-lt"/>
                <a:ea typeface="+mn-ea"/>
                <a:cs typeface="+mn-cs"/>
                <a:sym typeface="Helvetica Light"/>
              </a:defRPr>
            </a:lvl1pPr>
            <a:lvl2pPr marL="889000" marR="0" indent="-444500" algn="l" defTabSz="584200" rtl="0" latinLnBrk="0">
              <a:lnSpc>
                <a:spcPct val="125000"/>
              </a:lnSpc>
              <a:spcBef>
                <a:spcPts val="0"/>
              </a:spcBef>
              <a:spcAft>
                <a:spcPts val="0"/>
              </a:spcAft>
              <a:buClr>
                <a:srgbClr val="00ADC5"/>
              </a:buClr>
              <a:buSzPct val="85000"/>
              <a:buFont typeface="Wingdings" panose="05000000000000000000" pitchFamily="2" charset="2"/>
              <a:buChar char="§"/>
              <a:tabLst/>
              <a:defRPr sz="3200" b="0" i="0" u="none" strike="noStrike" cap="none" spc="0" baseline="0">
                <a:ln>
                  <a:noFill/>
                </a:ln>
                <a:solidFill>
                  <a:srgbClr val="283533"/>
                </a:solidFill>
                <a:uFillTx/>
                <a:latin typeface="+mn-lt"/>
                <a:ea typeface="+mn-ea"/>
                <a:cs typeface="+mn-cs"/>
                <a:sym typeface="Helvetica Light"/>
              </a:defRPr>
            </a:lvl2pPr>
            <a:lvl3pPr marL="1333500" marR="0" indent="-444500" algn="l" defTabSz="584200" rtl="0" latinLnBrk="0">
              <a:lnSpc>
                <a:spcPct val="125000"/>
              </a:lnSpc>
              <a:spcBef>
                <a:spcPts val="0"/>
              </a:spcBef>
              <a:spcAft>
                <a:spcPts val="0"/>
              </a:spcAft>
              <a:buClr>
                <a:srgbClr val="00ADC5"/>
              </a:buClr>
              <a:buSzPct val="85000"/>
              <a:buFont typeface="Wingdings" panose="05000000000000000000" pitchFamily="2" charset="2"/>
              <a:buChar char="§"/>
              <a:tabLst/>
              <a:defRPr sz="2800" b="0" i="0" u="none" strike="noStrike" cap="none" spc="0" baseline="0">
                <a:ln>
                  <a:noFill/>
                </a:ln>
                <a:solidFill>
                  <a:srgbClr val="283533"/>
                </a:solidFill>
                <a:uFillTx/>
                <a:latin typeface="+mn-lt"/>
                <a:ea typeface="+mn-ea"/>
                <a:cs typeface="+mn-cs"/>
                <a:sym typeface="Helvetica Light"/>
              </a:defRPr>
            </a:lvl3pPr>
            <a:lvl4pPr marL="1778000" marR="0" indent="-444500" algn="l" defTabSz="584200" rtl="0" latinLnBrk="0">
              <a:lnSpc>
                <a:spcPct val="125000"/>
              </a:lnSpc>
              <a:spcBef>
                <a:spcPts val="0"/>
              </a:spcBef>
              <a:spcAft>
                <a:spcPts val="0"/>
              </a:spcAft>
              <a:buClr>
                <a:srgbClr val="00ADC5"/>
              </a:buClr>
              <a:buSzPct val="85000"/>
              <a:buFont typeface="Wingdings" panose="05000000000000000000" pitchFamily="2" charset="2"/>
              <a:buChar char="§"/>
              <a:tabLst/>
              <a:defRPr sz="2400" b="0" i="0" u="none" strike="noStrike" cap="none" spc="0" baseline="0">
                <a:ln>
                  <a:noFill/>
                </a:ln>
                <a:solidFill>
                  <a:srgbClr val="283533"/>
                </a:solidFill>
                <a:uFillTx/>
                <a:latin typeface="+mn-lt"/>
                <a:ea typeface="+mn-ea"/>
                <a:cs typeface="+mn-cs"/>
                <a:sym typeface="Helvetica Light"/>
              </a:defRPr>
            </a:lvl4pPr>
            <a:lvl5pPr marL="2222500" marR="0" indent="-444500" algn="l" defTabSz="584200" rtl="0" latinLnBrk="0">
              <a:lnSpc>
                <a:spcPct val="125000"/>
              </a:lnSpc>
              <a:spcBef>
                <a:spcPts val="0"/>
              </a:spcBef>
              <a:spcAft>
                <a:spcPts val="0"/>
              </a:spcAft>
              <a:buClr>
                <a:srgbClr val="00ADC5"/>
              </a:buClr>
              <a:buSzPct val="85000"/>
              <a:buFont typeface="Wingdings" panose="05000000000000000000" pitchFamily="2" charset="2"/>
              <a:buChar char="§"/>
              <a:tabLst/>
              <a:defRPr sz="2400" b="0" i="0" u="none" strike="noStrike" cap="none" spc="0" baseline="0">
                <a:ln>
                  <a:noFill/>
                </a:ln>
                <a:solidFill>
                  <a:srgbClr val="283533"/>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283533"/>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283533"/>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283533"/>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283533"/>
                </a:solidFill>
                <a:uFillTx/>
                <a:latin typeface="+mn-lt"/>
                <a:ea typeface="+mn-ea"/>
                <a:cs typeface="+mn-cs"/>
                <a:sym typeface="Helvetica Light"/>
              </a:defRPr>
            </a:lvl9pPr>
          </a:lstStyle>
          <a:p>
            <a:pPr marL="889000" marR="0" lvl="1" indent="-444500" algn="l" defTabSz="584200" rtl="0" eaLnBrk="1" fontAlgn="auto" latinLnBrk="0" hangingPunct="1">
              <a:lnSpc>
                <a:spcPct val="125000"/>
              </a:lnSpc>
              <a:spcBef>
                <a:spcPts val="0"/>
              </a:spcBef>
              <a:spcAft>
                <a:spcPts val="0"/>
              </a:spcAft>
              <a:buClr>
                <a:srgbClr val="00ADC5"/>
              </a:buClr>
              <a:buSzPct val="85000"/>
              <a:buFont typeface="Wingdings" panose="05000000000000000000" pitchFamily="2" charset="2"/>
              <a:buChar char="§"/>
              <a:tabLst/>
              <a:defRPr/>
            </a:pPr>
            <a:endParaRPr kumimoji="0" lang="nl-NL" sz="3200" b="0" i="0" u="none" strike="noStrike" kern="0" cap="none" spc="0" normalizeH="0" baseline="0" noProof="0" dirty="0">
              <a:ln>
                <a:noFill/>
              </a:ln>
              <a:solidFill>
                <a:srgbClr val="283533"/>
              </a:solidFill>
              <a:effectLst/>
              <a:uLnTx/>
              <a:uFillTx/>
              <a:latin typeface="Helvetica Light"/>
              <a:sym typeface="Helvetica Light"/>
            </a:endParaRPr>
          </a:p>
        </p:txBody>
      </p:sp>
    </p:spTree>
    <p:extLst>
      <p:ext uri="{BB962C8B-B14F-4D97-AF65-F5344CB8AC3E}">
        <p14:creationId xmlns:p14="http://schemas.microsoft.com/office/powerpoint/2010/main" val="421254229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0E84A5-F29F-416B-BE12-11A43815F533}"/>
              </a:ext>
            </a:extLst>
          </p:cNvPr>
          <p:cNvSpPr>
            <a:spLocks noGrp="1"/>
          </p:cNvSpPr>
          <p:nvPr>
            <p:ph type="title"/>
          </p:nvPr>
        </p:nvSpPr>
        <p:spPr/>
        <p:txBody>
          <a:bodyPr/>
          <a:lstStyle/>
          <a:p>
            <a:r>
              <a:rPr lang="nl-BE" dirty="0">
                <a:latin typeface="Calibri" panose="020F0502020204030204" pitchFamily="34" charset="0"/>
                <a:cs typeface="Calibri" panose="020F0502020204030204" pitchFamily="34" charset="0"/>
              </a:rPr>
              <a:t>Meer info</a:t>
            </a:r>
          </a:p>
        </p:txBody>
      </p:sp>
      <p:pic>
        <p:nvPicPr>
          <p:cNvPr id="4" name="Tijdelijke aanduiding voor inhoud 3">
            <a:extLst>
              <a:ext uri="{FF2B5EF4-FFF2-40B4-BE49-F238E27FC236}">
                <a16:creationId xmlns:a16="http://schemas.microsoft.com/office/drawing/2014/main" id="{0015B88A-1810-4F12-A63B-A379124C07C6}"/>
              </a:ext>
            </a:extLst>
          </p:cNvPr>
          <p:cNvPicPr>
            <a:picLocks noGrp="1" noChangeAspect="1"/>
          </p:cNvPicPr>
          <p:nvPr>
            <p:ph sz="half" idx="1"/>
          </p:nvPr>
        </p:nvPicPr>
        <p:blipFill>
          <a:blip r:embed="rId2"/>
          <a:stretch>
            <a:fillRect/>
          </a:stretch>
        </p:blipFill>
        <p:spPr>
          <a:xfrm>
            <a:off x="2333181" y="2722880"/>
            <a:ext cx="9566669" cy="5222241"/>
          </a:xfrm>
          <a:prstGeom prst="rect">
            <a:avLst/>
          </a:prstGeom>
        </p:spPr>
      </p:pic>
    </p:spTree>
    <p:extLst>
      <p:ext uri="{BB962C8B-B14F-4D97-AF65-F5344CB8AC3E}">
        <p14:creationId xmlns:p14="http://schemas.microsoft.com/office/powerpoint/2010/main" val="12336583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952500" y="2374900"/>
            <a:ext cx="11099800" cy="3755736"/>
          </a:xfrm>
        </p:spPr>
        <p:txBody>
          <a:bodyPr>
            <a:normAutofit/>
          </a:bodyPr>
          <a:lstStyle/>
          <a:p>
            <a:pPr marL="0" indent="0" algn="ctr">
              <a:buNone/>
            </a:pPr>
            <a:r>
              <a:rPr lang="nl-BE" sz="6000" b="1" dirty="0">
                <a:solidFill>
                  <a:srgbClr val="00ADC5"/>
                </a:solidFill>
                <a:latin typeface="+mj-lt"/>
                <a:ea typeface="+mj-ea"/>
                <a:cs typeface="+mj-cs"/>
                <a:sym typeface="Helvetica"/>
              </a:rPr>
              <a:t>VERZOENING of MINNELIJKE SCHIKKING</a:t>
            </a:r>
            <a:br>
              <a:rPr lang="nl-BE" sz="6000" b="1" dirty="0">
                <a:solidFill>
                  <a:srgbClr val="00ADC5"/>
                </a:solidFill>
                <a:latin typeface="+mj-lt"/>
                <a:ea typeface="+mj-ea"/>
                <a:cs typeface="+mj-cs"/>
                <a:sym typeface="Helvetica"/>
              </a:rPr>
            </a:br>
            <a:r>
              <a:rPr lang="nl-BE" sz="6000" b="1" dirty="0">
                <a:solidFill>
                  <a:srgbClr val="00ADC5"/>
                </a:solidFill>
                <a:latin typeface="+mj-lt"/>
                <a:ea typeface="+mj-ea"/>
                <a:cs typeface="+mj-cs"/>
                <a:sym typeface="Helvetica"/>
              </a:rPr>
              <a:t>VOOR DE VREDERECHTER</a:t>
            </a:r>
            <a:endParaRPr lang="nl-NL" sz="6000" b="1" dirty="0">
              <a:solidFill>
                <a:srgbClr val="00ADC5"/>
              </a:solidFill>
              <a:latin typeface="+mj-lt"/>
              <a:ea typeface="+mj-ea"/>
              <a:cs typeface="+mj-cs"/>
              <a:sym typeface="Helvetica"/>
            </a:endParaRPr>
          </a:p>
        </p:txBody>
      </p:sp>
      <p:sp>
        <p:nvSpPr>
          <p:cNvPr id="4" name="Tekstvak 3"/>
          <p:cNvSpPr txBox="1"/>
          <p:nvPr/>
        </p:nvSpPr>
        <p:spPr>
          <a:xfrm>
            <a:off x="7552220" y="6328998"/>
            <a:ext cx="7285998"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nl-BE" sz="3600" b="1" i="0" u="none" strike="noStrike" kern="0" cap="none" spc="0" normalizeH="0" baseline="0" noProof="0" dirty="0">
                <a:ln>
                  <a:noFill/>
                </a:ln>
                <a:solidFill>
                  <a:srgbClr val="000000"/>
                </a:solidFill>
                <a:effectLst/>
                <a:uLnTx/>
                <a:uFillTx/>
                <a:latin typeface="Helvetica Light"/>
                <a:ea typeface="Verdana" panose="020B0604030504040204" pitchFamily="34" charset="0"/>
                <a:cs typeface="Verdana" panose="020B0604030504040204" pitchFamily="34" charset="0"/>
                <a:sym typeface="Helvetica Light"/>
              </a:rPr>
              <a:t>Carmen </a:t>
            </a:r>
            <a:r>
              <a:rPr kumimoji="0" lang="nl-BE" sz="3600" b="1" i="0" u="none" strike="noStrike" kern="0" cap="none" spc="0" normalizeH="0" baseline="0" noProof="0" dirty="0" err="1">
                <a:ln>
                  <a:noFill/>
                </a:ln>
                <a:solidFill>
                  <a:srgbClr val="000000"/>
                </a:solidFill>
                <a:effectLst/>
                <a:uLnTx/>
                <a:uFillTx/>
                <a:latin typeface="Helvetica Light"/>
                <a:ea typeface="Verdana" panose="020B0604030504040204" pitchFamily="34" charset="0"/>
                <a:cs typeface="Verdana" panose="020B0604030504040204" pitchFamily="34" charset="0"/>
                <a:sym typeface="Helvetica Light"/>
              </a:rPr>
              <a:t>Vandemaele</a:t>
            </a:r>
            <a:endParaRPr kumimoji="0" lang="nl-BE" sz="3600" b="1" i="0" u="none" strike="noStrike" kern="0" cap="none" spc="0" normalizeH="0" baseline="0" noProof="0" dirty="0">
              <a:ln>
                <a:noFill/>
              </a:ln>
              <a:solidFill>
                <a:srgbClr val="000000"/>
              </a:solidFill>
              <a:effectLst/>
              <a:uLnTx/>
              <a:uFillTx/>
              <a:latin typeface="Helvetica Light"/>
              <a:ea typeface="Verdana" panose="020B0604030504040204" pitchFamily="34" charset="0"/>
              <a:cs typeface="Verdana" panose="020B0604030504040204" pitchFamily="34" charset="0"/>
              <a:sym typeface="Helvetica Light"/>
            </a:endParaRP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nl-BE" sz="3600" b="1" i="0" u="none" strike="noStrike" kern="0" cap="none" spc="0" normalizeH="0" baseline="0" noProof="0" dirty="0">
                <a:ln>
                  <a:noFill/>
                </a:ln>
                <a:solidFill>
                  <a:srgbClr val="000000"/>
                </a:solidFill>
                <a:effectLst/>
                <a:uLnTx/>
                <a:uFillTx/>
                <a:latin typeface="Helvetica Light"/>
                <a:ea typeface="Verdana" panose="020B0604030504040204" pitchFamily="34" charset="0"/>
                <a:cs typeface="Verdana" panose="020B0604030504040204" pitchFamily="34" charset="0"/>
                <a:sym typeface="Helvetica Light"/>
              </a:rPr>
              <a:t>Juriste </a:t>
            </a:r>
          </a:p>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nl-NL" sz="3600" b="0" i="0" u="none" strike="noStrike" kern="0" cap="none" spc="0" normalizeH="0" baseline="0" noProof="0" dirty="0">
              <a:ln>
                <a:noFill/>
              </a:ln>
              <a:solidFill>
                <a:srgbClr val="000000"/>
              </a:solidFill>
              <a:effectLst/>
              <a:uLnTx/>
              <a:uFillTx/>
              <a:latin typeface="Helvetica Light"/>
              <a:ea typeface="+mn-ea"/>
              <a:cs typeface="+mn-cs"/>
              <a:sym typeface="Helvetica Light"/>
            </a:endParaRPr>
          </a:p>
        </p:txBody>
      </p:sp>
    </p:spTree>
    <p:extLst>
      <p:ext uri="{BB962C8B-B14F-4D97-AF65-F5344CB8AC3E}">
        <p14:creationId xmlns:p14="http://schemas.microsoft.com/office/powerpoint/2010/main" val="2541584061"/>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nl-NL" sz="4800" dirty="0"/>
              <a:t>Wat is een minnelijke schikking of verzoening voor de vrederechter? </a:t>
            </a:r>
          </a:p>
        </p:txBody>
      </p:sp>
      <p:sp>
        <p:nvSpPr>
          <p:cNvPr id="4" name="Tijdelijke aanduiding voor inhoud 3"/>
          <p:cNvSpPr>
            <a:spLocks noGrp="1"/>
          </p:cNvSpPr>
          <p:nvPr>
            <p:ph idx="1"/>
          </p:nvPr>
        </p:nvSpPr>
        <p:spPr/>
        <p:txBody>
          <a:bodyPr>
            <a:normAutofit fontScale="85000" lnSpcReduction="10000"/>
          </a:bodyPr>
          <a:lstStyle/>
          <a:p>
            <a:r>
              <a:rPr lang="nl-BE" dirty="0">
                <a:ea typeface="Verdana" panose="020B0604030504040204" pitchFamily="34" charset="0"/>
                <a:cs typeface="Verdana" panose="020B0604030504040204" pitchFamily="34" charset="0"/>
              </a:rPr>
              <a:t>Minnelijke schikking of verzoening: </a:t>
            </a:r>
          </a:p>
          <a:p>
            <a:pPr marL="0" indent="0">
              <a:buNone/>
            </a:pPr>
            <a:r>
              <a:rPr lang="nl-BE" dirty="0">
                <a:ea typeface="Verdana" panose="020B0604030504040204" pitchFamily="34" charset="0"/>
                <a:cs typeface="Verdana" panose="020B0604030504040204" pitchFamily="34" charset="0"/>
              </a:rPr>
              <a:t>	partijen proberen tot een vergelijk te komen; ze proberen 	een geschil te beëindigen met een onderling akkoord.</a:t>
            </a:r>
          </a:p>
          <a:p>
            <a:pPr marL="0" indent="0">
              <a:buNone/>
            </a:pPr>
            <a:endParaRPr lang="nl-BE" dirty="0">
              <a:ea typeface="Verdana" panose="020B0604030504040204" pitchFamily="34" charset="0"/>
              <a:cs typeface="Verdana" panose="020B0604030504040204" pitchFamily="34" charset="0"/>
            </a:endParaRPr>
          </a:p>
          <a:p>
            <a:r>
              <a:rPr lang="nl-BE" dirty="0">
                <a:ea typeface="Verdana" panose="020B0604030504040204" pitchFamily="34" charset="0"/>
                <a:cs typeface="Verdana" panose="020B0604030504040204" pitchFamily="34" charset="0"/>
              </a:rPr>
              <a:t>Minnelijke schikking of verzoening voor de vrederechter: de vrederechter probeert partijen tot een vergelijk, tot een akkoord te brengen.</a:t>
            </a:r>
          </a:p>
          <a:p>
            <a:pPr marL="0" indent="0">
              <a:buNone/>
            </a:pPr>
            <a:endParaRPr lang="nl-BE" dirty="0">
              <a:ea typeface="Verdana" panose="020B0604030504040204" pitchFamily="34" charset="0"/>
              <a:cs typeface="Verdana" panose="020B0604030504040204" pitchFamily="34" charset="0"/>
            </a:endParaRPr>
          </a:p>
          <a:p>
            <a:pPr marL="0" indent="0">
              <a:buNone/>
            </a:pPr>
            <a:r>
              <a:rPr lang="nl-BE" dirty="0">
                <a:ea typeface="Verdana" panose="020B0604030504040204" pitchFamily="34" charset="0"/>
                <a:cs typeface="Verdana" panose="020B0604030504040204" pitchFamily="34" charset="0"/>
              </a:rPr>
              <a:t>Vaak gebeurt één en ander met wederzijdse toegiften en dan spreekt men van een dading waarmee een geschil </a:t>
            </a:r>
            <a:r>
              <a:rPr lang="nl-BE" b="1" dirty="0">
                <a:ea typeface="Verdana" panose="020B0604030504040204" pitchFamily="34" charset="0"/>
                <a:cs typeface="Verdana" panose="020B0604030504040204" pitchFamily="34" charset="0"/>
              </a:rPr>
              <a:t>definitief</a:t>
            </a:r>
            <a:r>
              <a:rPr lang="nl-BE" dirty="0">
                <a:ea typeface="Verdana" panose="020B0604030504040204" pitchFamily="34" charset="0"/>
                <a:cs typeface="Verdana" panose="020B0604030504040204" pitchFamily="34" charset="0"/>
              </a:rPr>
              <a:t> wordt beslecht.</a:t>
            </a:r>
          </a:p>
          <a:p>
            <a:pPr marL="0" indent="0">
              <a:buNone/>
            </a:pPr>
            <a:endParaRPr lang="nl-BE" dirty="0">
              <a:ea typeface="Verdana" panose="020B0604030504040204" pitchFamily="34" charset="0"/>
              <a:cs typeface="Verdana" panose="020B0604030504040204" pitchFamily="34" charset="0"/>
            </a:endParaRPr>
          </a:p>
          <a:p>
            <a:endParaRPr lang="nl-NL" dirty="0"/>
          </a:p>
        </p:txBody>
      </p:sp>
      <p:cxnSp>
        <p:nvCxnSpPr>
          <p:cNvPr id="5" name="Rechte verbindingslijn met pijl 4"/>
          <p:cNvCxnSpPr/>
          <p:nvPr/>
        </p:nvCxnSpPr>
        <p:spPr>
          <a:xfrm>
            <a:off x="3788653" y="7711720"/>
            <a:ext cx="792088" cy="0"/>
          </a:xfrm>
          <a:prstGeom prst="straightConnector1">
            <a:avLst/>
          </a:prstGeom>
          <a:ln>
            <a:solidFill>
              <a:srgbClr val="00ADC6"/>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435903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4800" dirty="0"/>
              <a:t>Wat is een minnelijke schikking of verzoening voor de vrederechter? </a:t>
            </a:r>
          </a:p>
        </p:txBody>
      </p:sp>
      <p:sp>
        <p:nvSpPr>
          <p:cNvPr id="3" name="Tijdelijke aanduiding voor inhoud 2"/>
          <p:cNvSpPr>
            <a:spLocks noGrp="1"/>
          </p:cNvSpPr>
          <p:nvPr>
            <p:ph idx="1"/>
          </p:nvPr>
        </p:nvSpPr>
        <p:spPr/>
        <p:txBody>
          <a:bodyPr/>
          <a:lstStyle/>
          <a:p>
            <a:pPr marL="0" indent="0">
              <a:buNone/>
            </a:pPr>
            <a:r>
              <a:rPr lang="nl-BE" u="sng" dirty="0">
                <a:ea typeface="Verdana" panose="020B0604030504040204" pitchFamily="34" charset="0"/>
                <a:cs typeface="Verdana" panose="020B0604030504040204" pitchFamily="34" charset="0"/>
              </a:rPr>
              <a:t>Voordelen:</a:t>
            </a:r>
            <a:endParaRPr lang="nl-BE" dirty="0">
              <a:ea typeface="Verdana" panose="020B0604030504040204" pitchFamily="34" charset="0"/>
              <a:cs typeface="Verdana" panose="020B0604030504040204" pitchFamily="34" charset="0"/>
            </a:endParaRPr>
          </a:p>
          <a:p>
            <a:r>
              <a:rPr lang="nl-BE" dirty="0">
                <a:ea typeface="Verdana" panose="020B0604030504040204" pitchFamily="34" charset="0"/>
                <a:cs typeface="Verdana" panose="020B0604030504040204" pitchFamily="34" charset="0"/>
              </a:rPr>
              <a:t>Kosteloos				</a:t>
            </a:r>
          </a:p>
          <a:p>
            <a:r>
              <a:rPr lang="nl-BE" dirty="0">
                <a:ea typeface="Verdana" panose="020B0604030504040204" pitchFamily="34" charset="0"/>
                <a:cs typeface="Verdana" panose="020B0604030504040204" pitchFamily="34" charset="0"/>
              </a:rPr>
              <a:t>Informeel</a:t>
            </a:r>
          </a:p>
          <a:p>
            <a:r>
              <a:rPr lang="nl-BE" dirty="0">
                <a:ea typeface="Verdana" panose="020B0604030504040204" pitchFamily="34" charset="0"/>
                <a:cs typeface="Verdana" panose="020B0604030504040204" pitchFamily="34" charset="0"/>
              </a:rPr>
              <a:t>Kan gemakkelijk zonder advocaat</a:t>
            </a:r>
          </a:p>
          <a:p>
            <a:r>
              <a:rPr lang="nl-BE" dirty="0">
                <a:ea typeface="Verdana" panose="020B0604030504040204" pitchFamily="34" charset="0"/>
                <a:cs typeface="Verdana" panose="020B0604030504040204" pitchFamily="34" charset="0"/>
              </a:rPr>
              <a:t>Snel </a:t>
            </a:r>
          </a:p>
          <a:p>
            <a:r>
              <a:rPr lang="nl-BE" dirty="0">
                <a:ea typeface="Verdana" panose="020B0604030504040204" pitchFamily="34" charset="0"/>
                <a:cs typeface="Verdana" panose="020B0604030504040204" pitchFamily="34" charset="0"/>
              </a:rPr>
              <a:t>Discreet</a:t>
            </a:r>
          </a:p>
          <a:p>
            <a:r>
              <a:rPr lang="nl-BE" dirty="0">
                <a:ea typeface="Verdana" panose="020B0604030504040204" pitchFamily="34" charset="0"/>
                <a:cs typeface="Verdana" panose="020B0604030504040204" pitchFamily="34" charset="0"/>
              </a:rPr>
              <a:t>Indien een akkoord                uitvoerbare titel</a:t>
            </a:r>
          </a:p>
          <a:p>
            <a:endParaRPr lang="nl-NL" dirty="0"/>
          </a:p>
        </p:txBody>
      </p:sp>
      <p:cxnSp>
        <p:nvCxnSpPr>
          <p:cNvPr id="4" name="Rechte verbindingslijn met pijl 3"/>
          <p:cNvCxnSpPr/>
          <p:nvPr/>
        </p:nvCxnSpPr>
        <p:spPr>
          <a:xfrm>
            <a:off x="5405312" y="6943104"/>
            <a:ext cx="1525469" cy="1045"/>
          </a:xfrm>
          <a:prstGeom prst="straightConnector1">
            <a:avLst/>
          </a:prstGeom>
          <a:ln w="57150">
            <a:solidFill>
              <a:srgbClr val="00ADC6"/>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0497388"/>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4400" dirty="0"/>
              <a:t>Wanneer kan een minnelijke schikking? </a:t>
            </a:r>
          </a:p>
        </p:txBody>
      </p:sp>
      <p:sp>
        <p:nvSpPr>
          <p:cNvPr id="3" name="Tijdelijke aanduiding voor inhoud 2"/>
          <p:cNvSpPr>
            <a:spLocks noGrp="1"/>
          </p:cNvSpPr>
          <p:nvPr>
            <p:ph idx="1"/>
          </p:nvPr>
        </p:nvSpPr>
        <p:spPr/>
        <p:txBody>
          <a:bodyPr>
            <a:normAutofit fontScale="77500" lnSpcReduction="20000"/>
          </a:bodyPr>
          <a:lstStyle/>
          <a:p>
            <a:pPr marL="0" indent="0">
              <a:buNone/>
            </a:pPr>
            <a:r>
              <a:rPr lang="nl-BE" dirty="0">
                <a:ea typeface="Verdana" panose="020B0604030504040204" pitchFamily="34" charset="0"/>
                <a:cs typeface="Verdana" panose="020B0604030504040204" pitchFamily="34" charset="0"/>
              </a:rPr>
              <a:t>Art. 731 Ger. Wb.</a:t>
            </a:r>
          </a:p>
          <a:p>
            <a:pPr marL="0" indent="0" algn="just">
              <a:buNone/>
            </a:pPr>
            <a:r>
              <a:rPr lang="nl-BE" i="1" dirty="0">
                <a:ea typeface="Verdana" panose="020B0604030504040204" pitchFamily="34" charset="0"/>
                <a:cs typeface="Verdana" panose="020B0604030504040204" pitchFamily="34" charset="0"/>
              </a:rPr>
              <a:t>Alle zaken die voor dading vatbaar zijn, kunnen, op verzoek van partijen of één van de partijen vooraf ter minnelijke schikking worden voorgelegd aan de rechter die bevoegd is om in eerste aanleg ervan kennis te nemen. Een poging tot minnelijke schikking kan niet verplicht worden gesteld, tenzij een uitdrukkelijke wetsbepaling die oplegt.</a:t>
            </a:r>
          </a:p>
          <a:p>
            <a:pPr marL="0" indent="0">
              <a:buNone/>
            </a:pPr>
            <a:endParaRPr lang="nl-BE" dirty="0">
              <a:ea typeface="Verdana" panose="020B0604030504040204" pitchFamily="34" charset="0"/>
              <a:cs typeface="Verdana" panose="020B0604030504040204" pitchFamily="34" charset="0"/>
            </a:endParaRPr>
          </a:p>
          <a:p>
            <a:pPr marL="0" indent="0">
              <a:buNone/>
            </a:pPr>
            <a:r>
              <a:rPr lang="nl-BE" dirty="0">
                <a:ea typeface="Verdana" panose="020B0604030504040204" pitchFamily="34" charset="0"/>
                <a:cs typeface="Verdana" panose="020B0604030504040204" pitchFamily="34" charset="0"/>
              </a:rPr>
              <a:t>Vb. verzoeningspogingen bij de Vrederechter: invordering facturen, huurgeschillen, burengeschillen,…</a:t>
            </a:r>
          </a:p>
          <a:p>
            <a:pPr marL="0" indent="0">
              <a:buNone/>
            </a:pPr>
            <a:endParaRPr lang="nl-BE" dirty="0">
              <a:ea typeface="Verdana" panose="020B0604030504040204" pitchFamily="34" charset="0"/>
              <a:cs typeface="Verdana" panose="020B0604030504040204" pitchFamily="34" charset="0"/>
            </a:endParaRPr>
          </a:p>
          <a:p>
            <a:pPr marL="0" indent="0">
              <a:buNone/>
            </a:pPr>
            <a:r>
              <a:rPr lang="nl-BE" dirty="0">
                <a:ea typeface="Verdana" panose="020B0604030504040204" pitchFamily="34" charset="0"/>
                <a:cs typeface="Verdana" panose="020B0604030504040204" pitchFamily="34" charset="0"/>
              </a:rPr>
              <a:t>Een voorafgaande oproeping in verzoening is verplicht in pachtzaken en geschillen over recht van uitweg.</a:t>
            </a:r>
          </a:p>
          <a:p>
            <a:pPr marL="0" indent="0">
              <a:buNone/>
            </a:pPr>
            <a:endParaRPr lang="nl-BE" dirty="0">
              <a:ea typeface="Verdana" panose="020B0604030504040204" pitchFamily="34" charset="0"/>
              <a:cs typeface="Verdana" panose="020B0604030504040204" pitchFamily="34" charset="0"/>
            </a:endParaRPr>
          </a:p>
          <a:p>
            <a:endParaRPr lang="nl-NL" dirty="0"/>
          </a:p>
        </p:txBody>
      </p:sp>
    </p:spTree>
    <p:extLst>
      <p:ext uri="{BB962C8B-B14F-4D97-AF65-F5344CB8AC3E}">
        <p14:creationId xmlns:p14="http://schemas.microsoft.com/office/powerpoint/2010/main" val="2667849124"/>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4400" dirty="0"/>
              <a:t>Wie kan een aanvraag tot een verzoening indienen? </a:t>
            </a:r>
          </a:p>
        </p:txBody>
      </p:sp>
      <p:sp>
        <p:nvSpPr>
          <p:cNvPr id="3" name="Tijdelijke aanduiding voor inhoud 2"/>
          <p:cNvSpPr>
            <a:spLocks noGrp="1"/>
          </p:cNvSpPr>
          <p:nvPr>
            <p:ph idx="1"/>
          </p:nvPr>
        </p:nvSpPr>
        <p:spPr/>
        <p:txBody>
          <a:bodyPr/>
          <a:lstStyle/>
          <a:p>
            <a:r>
              <a:rPr lang="nl-BE" dirty="0">
                <a:latin typeface="Helvetica Light"/>
                <a:ea typeface="Verdana" panose="020B0604030504040204" pitchFamily="34" charset="0"/>
                <a:cs typeface="Verdana" panose="020B0604030504040204" pitchFamily="34" charset="0"/>
              </a:rPr>
              <a:t>Meerderjarige en handelingsbekwame natuurlijke </a:t>
            </a:r>
            <a:r>
              <a:rPr lang="nl-BE" dirty="0" err="1">
                <a:latin typeface="Helvetica Light"/>
                <a:ea typeface="Verdana" panose="020B0604030504040204" pitchFamily="34" charset="0"/>
                <a:cs typeface="Verdana" panose="020B0604030504040204" pitchFamily="34" charset="0"/>
              </a:rPr>
              <a:t>perso</a:t>
            </a:r>
            <a:r>
              <a:rPr lang="nl-BE" dirty="0">
                <a:latin typeface="Helvetica Light"/>
                <a:ea typeface="Verdana" panose="020B0604030504040204" pitchFamily="34" charset="0"/>
                <a:cs typeface="Verdana" panose="020B0604030504040204" pitchFamily="34" charset="0"/>
              </a:rPr>
              <a:t>(o)n(en).</a:t>
            </a:r>
          </a:p>
          <a:p>
            <a:r>
              <a:rPr lang="nl-BE" dirty="0" err="1">
                <a:latin typeface="Helvetica Light"/>
                <a:ea typeface="Verdana" panose="020B0604030504040204" pitchFamily="34" charset="0"/>
                <a:cs typeface="Verdana" panose="020B0604030504040204" pitchFamily="34" charset="0"/>
              </a:rPr>
              <a:t>Rechtsperso</a:t>
            </a:r>
            <a:r>
              <a:rPr lang="nl-BE" dirty="0">
                <a:latin typeface="Helvetica Light"/>
                <a:ea typeface="Verdana" panose="020B0604030504040204" pitchFamily="34" charset="0"/>
                <a:cs typeface="Verdana" panose="020B0604030504040204" pitchFamily="34" charset="0"/>
              </a:rPr>
              <a:t>(o)n(en).</a:t>
            </a:r>
          </a:p>
          <a:p>
            <a:r>
              <a:rPr lang="nl-BE" dirty="0">
                <a:latin typeface="Helvetica Light"/>
                <a:ea typeface="Verdana" panose="020B0604030504040204" pitchFamily="34" charset="0"/>
                <a:cs typeface="Verdana" panose="020B0604030504040204" pitchFamily="34" charset="0"/>
              </a:rPr>
              <a:t>Al dan niet bijgestaan door een advocaat.</a:t>
            </a:r>
          </a:p>
          <a:p>
            <a:pPr marL="0" indent="0">
              <a:buNone/>
            </a:pPr>
            <a:endParaRPr lang="nl-BE" dirty="0">
              <a:latin typeface="Helvetica Light"/>
              <a:ea typeface="Verdana" panose="020B0604030504040204" pitchFamily="34" charset="0"/>
              <a:cs typeface="Verdana" panose="020B0604030504040204" pitchFamily="34" charset="0"/>
            </a:endParaRPr>
          </a:p>
          <a:p>
            <a:pPr marL="0" indent="0">
              <a:buNone/>
            </a:pPr>
            <a:r>
              <a:rPr lang="nl-BE" dirty="0">
                <a:latin typeface="Helvetica Light"/>
                <a:ea typeface="Verdana" panose="020B0604030504040204" pitchFamily="34" charset="0"/>
                <a:cs typeface="Verdana" panose="020B0604030504040204" pitchFamily="34" charset="0"/>
              </a:rPr>
              <a:t>U kan niet namens andere personen een verzoening aanvragen.</a:t>
            </a:r>
          </a:p>
          <a:p>
            <a:endParaRPr lang="nl-NL" dirty="0"/>
          </a:p>
        </p:txBody>
      </p:sp>
    </p:spTree>
    <p:extLst>
      <p:ext uri="{BB962C8B-B14F-4D97-AF65-F5344CB8AC3E}">
        <p14:creationId xmlns:p14="http://schemas.microsoft.com/office/powerpoint/2010/main" val="2245528336"/>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4400" dirty="0"/>
              <a:t>Hoe een vraag tot verzoening inleiden? </a:t>
            </a:r>
          </a:p>
        </p:txBody>
      </p:sp>
      <p:sp>
        <p:nvSpPr>
          <p:cNvPr id="3" name="Tijdelijke aanduiding voor inhoud 2"/>
          <p:cNvSpPr>
            <a:spLocks noGrp="1"/>
          </p:cNvSpPr>
          <p:nvPr>
            <p:ph idx="1"/>
          </p:nvPr>
        </p:nvSpPr>
        <p:spPr/>
        <p:txBody>
          <a:bodyPr>
            <a:normAutofit fontScale="55000" lnSpcReduction="20000"/>
          </a:bodyPr>
          <a:lstStyle/>
          <a:p>
            <a:r>
              <a:rPr lang="nl-BE" sz="5100" dirty="0">
                <a:ea typeface="Verdana" panose="020B0604030504040204" pitchFamily="34" charset="0"/>
                <a:cs typeface="Verdana" panose="020B0604030504040204" pitchFamily="34" charset="0"/>
              </a:rPr>
              <a:t>Mondeling		op de griffie van het Vredegerecht.</a:t>
            </a:r>
          </a:p>
          <a:p>
            <a:r>
              <a:rPr lang="nl-BE" sz="5100" dirty="0">
                <a:ea typeface="Verdana" panose="020B0604030504040204" pitchFamily="34" charset="0"/>
                <a:cs typeface="Verdana" panose="020B0604030504040204" pitchFamily="34" charset="0"/>
              </a:rPr>
              <a:t>Schriftelijk		bij gewone brief (hoeft niet aangetekend).</a:t>
            </a:r>
          </a:p>
          <a:p>
            <a:pPr marL="0" indent="0">
              <a:buNone/>
            </a:pPr>
            <a:endParaRPr lang="nl-BE" sz="5100" dirty="0">
              <a:ea typeface="Verdana" panose="020B0604030504040204" pitchFamily="34" charset="0"/>
              <a:cs typeface="Verdana" panose="020B0604030504040204" pitchFamily="34" charset="0"/>
            </a:endParaRPr>
          </a:p>
          <a:p>
            <a:pPr marL="0" indent="0">
              <a:buNone/>
            </a:pPr>
            <a:r>
              <a:rPr lang="nl-BE" sz="5100" dirty="0">
                <a:ea typeface="Verdana" panose="020B0604030504040204" pitchFamily="34" charset="0"/>
                <a:cs typeface="Verdana" panose="020B0604030504040204" pitchFamily="34" charset="0"/>
              </a:rPr>
              <a:t>Inhoud:</a:t>
            </a:r>
          </a:p>
          <a:p>
            <a:r>
              <a:rPr lang="nl-BE" dirty="0">
                <a:ea typeface="Verdana" panose="020B0604030504040204" pitchFamily="34" charset="0"/>
                <a:cs typeface="Verdana" panose="020B0604030504040204" pitchFamily="34" charset="0"/>
              </a:rPr>
              <a:t>Uw naam, voornaam en adres;</a:t>
            </a:r>
          </a:p>
          <a:p>
            <a:r>
              <a:rPr lang="nl-BE" dirty="0">
                <a:ea typeface="Verdana" panose="020B0604030504040204" pitchFamily="34" charset="0"/>
                <a:cs typeface="Verdana" panose="020B0604030504040204" pitchFamily="34" charset="0"/>
              </a:rPr>
              <a:t>De identiteit (naam en voornaam) en adres van de/alle tegenpartij(en);</a:t>
            </a:r>
          </a:p>
          <a:p>
            <a:r>
              <a:rPr lang="nl-BE" dirty="0">
                <a:ea typeface="Verdana" panose="020B0604030504040204" pitchFamily="34" charset="0"/>
                <a:cs typeface="Verdana" panose="020B0604030504040204" pitchFamily="34" charset="0"/>
              </a:rPr>
              <a:t>Een korte uiteenzetting van de feiten;</a:t>
            </a:r>
          </a:p>
          <a:p>
            <a:r>
              <a:rPr lang="nl-BE" dirty="0">
                <a:ea typeface="Verdana" panose="020B0604030504040204" pitchFamily="34" charset="0"/>
                <a:cs typeface="Verdana" panose="020B0604030504040204" pitchFamily="34" charset="0"/>
              </a:rPr>
              <a:t>Wat wordt gevraagd aan de tegenpartij: voorbeelden:</a:t>
            </a:r>
          </a:p>
          <a:p>
            <a:pPr marL="0" indent="0">
              <a:buNone/>
            </a:pPr>
            <a:r>
              <a:rPr lang="nl-BE" dirty="0">
                <a:ea typeface="Verdana" panose="020B0604030504040204" pitchFamily="34" charset="0"/>
                <a:cs typeface="Verdana" panose="020B0604030504040204" pitchFamily="34" charset="0"/>
              </a:rPr>
              <a:t>	</a:t>
            </a:r>
            <a:r>
              <a:rPr lang="el-GR" dirty="0">
                <a:ea typeface="Verdana" panose="020B0604030504040204" pitchFamily="34" charset="0"/>
                <a:cs typeface="Verdana" panose="020B0604030504040204" pitchFamily="34" charset="0"/>
              </a:rPr>
              <a:t>Ο</a:t>
            </a:r>
            <a:r>
              <a:rPr lang="nl-BE" dirty="0">
                <a:ea typeface="Verdana" panose="020B0604030504040204" pitchFamily="34" charset="0"/>
                <a:cs typeface="Verdana" panose="020B0604030504040204" pitchFamily="34" charset="0"/>
              </a:rPr>
              <a:t> verwijderen van bomen</a:t>
            </a:r>
          </a:p>
          <a:p>
            <a:pPr marL="0" indent="0">
              <a:buNone/>
            </a:pPr>
            <a:r>
              <a:rPr lang="nl-BE" dirty="0">
                <a:ea typeface="Verdana" panose="020B0604030504040204" pitchFamily="34" charset="0"/>
                <a:cs typeface="Verdana" panose="020B0604030504040204" pitchFamily="34" charset="0"/>
              </a:rPr>
              <a:t>	</a:t>
            </a:r>
            <a:r>
              <a:rPr lang="el-GR" dirty="0">
                <a:ea typeface="Verdana" panose="020B0604030504040204" pitchFamily="34" charset="0"/>
                <a:cs typeface="Verdana" panose="020B0604030504040204" pitchFamily="34" charset="0"/>
              </a:rPr>
              <a:t>Ο</a:t>
            </a:r>
            <a:r>
              <a:rPr lang="nl-BE" dirty="0">
                <a:ea typeface="Verdana" panose="020B0604030504040204" pitchFamily="34" charset="0"/>
                <a:cs typeface="Verdana" panose="020B0604030504040204" pitchFamily="34" charset="0"/>
              </a:rPr>
              <a:t> betalen van een factuur</a:t>
            </a:r>
          </a:p>
          <a:p>
            <a:pPr marL="0" indent="0">
              <a:buNone/>
            </a:pPr>
            <a:r>
              <a:rPr lang="nl-BE" dirty="0">
                <a:ea typeface="Verdana" panose="020B0604030504040204" pitchFamily="34" charset="0"/>
                <a:cs typeface="Verdana" panose="020B0604030504040204" pitchFamily="34" charset="0"/>
              </a:rPr>
              <a:t>	</a:t>
            </a:r>
            <a:r>
              <a:rPr lang="el-GR" dirty="0">
                <a:ea typeface="Verdana" panose="020B0604030504040204" pitchFamily="34" charset="0"/>
                <a:cs typeface="Verdana" panose="020B0604030504040204" pitchFamily="34" charset="0"/>
              </a:rPr>
              <a:t>Ο</a:t>
            </a:r>
            <a:r>
              <a:rPr lang="nl-BE" dirty="0">
                <a:ea typeface="Verdana" panose="020B0604030504040204" pitchFamily="34" charset="0"/>
                <a:cs typeface="Verdana" panose="020B0604030504040204" pitchFamily="34" charset="0"/>
              </a:rPr>
              <a:t> ontbinden van een overeenkomst</a:t>
            </a:r>
          </a:p>
          <a:p>
            <a:pPr marL="0" indent="0">
              <a:buNone/>
            </a:pPr>
            <a:r>
              <a:rPr lang="nl-BE" dirty="0">
                <a:ea typeface="Verdana" panose="020B0604030504040204" pitchFamily="34" charset="0"/>
                <a:cs typeface="Verdana" panose="020B0604030504040204" pitchFamily="34" charset="0"/>
              </a:rPr>
              <a:t>	</a:t>
            </a:r>
            <a:r>
              <a:rPr lang="el-GR" dirty="0">
                <a:ea typeface="Verdana" panose="020B0604030504040204" pitchFamily="34" charset="0"/>
                <a:cs typeface="Verdana" panose="020B0604030504040204" pitchFamily="34" charset="0"/>
              </a:rPr>
              <a:t>Ο</a:t>
            </a:r>
            <a:r>
              <a:rPr lang="nl-BE" dirty="0">
                <a:ea typeface="Verdana" panose="020B0604030504040204" pitchFamily="34" charset="0"/>
                <a:cs typeface="Verdana" panose="020B0604030504040204" pitchFamily="34" charset="0"/>
              </a:rPr>
              <a:t> vrijgave huurwaarborg</a:t>
            </a:r>
          </a:p>
          <a:p>
            <a:pPr marL="0" indent="0">
              <a:buNone/>
            </a:pPr>
            <a:r>
              <a:rPr lang="nl-BE" dirty="0">
                <a:ea typeface="Verdana" panose="020B0604030504040204" pitchFamily="34" charset="0"/>
                <a:cs typeface="Verdana" panose="020B0604030504040204" pitchFamily="34" charset="0"/>
              </a:rPr>
              <a:t>	</a:t>
            </a:r>
            <a:r>
              <a:rPr lang="el-GR" dirty="0">
                <a:ea typeface="Verdana" panose="020B0604030504040204" pitchFamily="34" charset="0"/>
                <a:cs typeface="Verdana" panose="020B0604030504040204" pitchFamily="34" charset="0"/>
              </a:rPr>
              <a:t>Ο</a:t>
            </a:r>
            <a:r>
              <a:rPr lang="nl-BE" dirty="0">
                <a:ea typeface="Verdana" panose="020B0604030504040204" pitchFamily="34" charset="0"/>
                <a:cs typeface="Verdana" panose="020B0604030504040204" pitchFamily="34" charset="0"/>
              </a:rPr>
              <a:t> afbetalen huurachterstal</a:t>
            </a:r>
          </a:p>
          <a:p>
            <a:pPr marL="0" indent="0">
              <a:buNone/>
            </a:pPr>
            <a:r>
              <a:rPr lang="nl-BE" dirty="0">
                <a:ea typeface="Verdana" panose="020B0604030504040204" pitchFamily="34" charset="0"/>
                <a:cs typeface="Verdana" panose="020B0604030504040204" pitchFamily="34" charset="0"/>
              </a:rPr>
              <a:t>	</a:t>
            </a:r>
            <a:r>
              <a:rPr lang="el-GR" dirty="0">
                <a:ea typeface="Verdana" panose="020B0604030504040204" pitchFamily="34" charset="0"/>
                <a:cs typeface="Verdana" panose="020B0604030504040204" pitchFamily="34" charset="0"/>
              </a:rPr>
              <a:t>Ο</a:t>
            </a:r>
            <a:r>
              <a:rPr lang="nl-BE" dirty="0">
                <a:ea typeface="Verdana" panose="020B0604030504040204" pitchFamily="34" charset="0"/>
                <a:cs typeface="Verdana" panose="020B0604030504040204" pitchFamily="34" charset="0"/>
              </a:rPr>
              <a:t> gebrekkige woonkwaliteit ……..</a:t>
            </a:r>
          </a:p>
          <a:p>
            <a:r>
              <a:rPr lang="nl-BE" dirty="0">
                <a:ea typeface="Verdana" panose="020B0604030504040204" pitchFamily="34" charset="0"/>
                <a:cs typeface="Verdana" panose="020B0604030504040204" pitchFamily="34" charset="0"/>
              </a:rPr>
              <a:t>Tenslotte vraagt u om de partijen op te roepen om een verzoening te proberen bereiken.</a:t>
            </a:r>
          </a:p>
          <a:p>
            <a:pPr>
              <a:buFont typeface="Wingdings" panose="05000000000000000000" pitchFamily="2" charset="2"/>
              <a:buChar char="v"/>
            </a:pPr>
            <a:endParaRPr lang="nl-BE" sz="3200" dirty="0"/>
          </a:p>
          <a:p>
            <a:endParaRPr lang="nl-NL" dirty="0"/>
          </a:p>
        </p:txBody>
      </p:sp>
    </p:spTree>
    <p:extLst>
      <p:ext uri="{BB962C8B-B14F-4D97-AF65-F5344CB8AC3E}">
        <p14:creationId xmlns:p14="http://schemas.microsoft.com/office/powerpoint/2010/main" val="1516911225"/>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De oproeping </a:t>
            </a:r>
          </a:p>
        </p:txBody>
      </p:sp>
      <p:sp>
        <p:nvSpPr>
          <p:cNvPr id="3" name="Tijdelijke aanduiding voor inhoud 2"/>
          <p:cNvSpPr>
            <a:spLocks noGrp="1"/>
          </p:cNvSpPr>
          <p:nvPr>
            <p:ph idx="1"/>
          </p:nvPr>
        </p:nvSpPr>
        <p:spPr/>
        <p:txBody>
          <a:bodyPr>
            <a:normAutofit fontScale="77500" lnSpcReduction="20000"/>
          </a:bodyPr>
          <a:lstStyle/>
          <a:p>
            <a:pPr marL="0" indent="0">
              <a:buNone/>
            </a:pPr>
            <a:r>
              <a:rPr lang="nl-BE" dirty="0">
                <a:latin typeface="Helvetica Light"/>
                <a:ea typeface="Verdana" panose="020B0604030504040204" pitchFamily="34" charset="0"/>
                <a:cs typeface="Verdana" panose="020B0604030504040204" pitchFamily="34" charset="0"/>
              </a:rPr>
              <a:t>Zowel de vragende/verzoekende partij als de aangezochte/tegenpartij krijgen van het vredegerecht een </a:t>
            </a:r>
            <a:r>
              <a:rPr lang="nl-BE" b="1" dirty="0">
                <a:latin typeface="Helvetica Light"/>
                <a:ea typeface="Verdana" panose="020B0604030504040204" pitchFamily="34" charset="0"/>
                <a:cs typeface="Verdana" panose="020B0604030504040204" pitchFamily="34" charset="0"/>
              </a:rPr>
              <a:t>gewone </a:t>
            </a:r>
            <a:r>
              <a:rPr lang="nl-BE" dirty="0">
                <a:latin typeface="Helvetica Light"/>
                <a:ea typeface="Verdana" panose="020B0604030504040204" pitchFamily="34" charset="0"/>
                <a:cs typeface="Verdana" panose="020B0604030504040204" pitchFamily="34" charset="0"/>
              </a:rPr>
              <a:t>brief met daarin:</a:t>
            </a:r>
          </a:p>
          <a:p>
            <a:pPr marL="0" indent="0">
              <a:buNone/>
            </a:pPr>
            <a:endParaRPr lang="nl-BE" dirty="0">
              <a:latin typeface="Helvetica Light"/>
              <a:ea typeface="Verdana" panose="020B0604030504040204" pitchFamily="34" charset="0"/>
              <a:cs typeface="Verdana" panose="020B0604030504040204" pitchFamily="34" charset="0"/>
            </a:endParaRPr>
          </a:p>
          <a:p>
            <a:r>
              <a:rPr lang="nl-BE" dirty="0">
                <a:latin typeface="Helvetica Light"/>
                <a:ea typeface="Verdana" panose="020B0604030504040204" pitchFamily="34" charset="0"/>
                <a:cs typeface="Verdana" panose="020B0604030504040204" pitchFamily="34" charset="0"/>
              </a:rPr>
              <a:t>Wanneer  (dag en uur) de verzoekende partij evenals de tegenpartij moeten verschijnen voor de vrederechter.</a:t>
            </a:r>
          </a:p>
          <a:p>
            <a:r>
              <a:rPr lang="nl-BE" dirty="0">
                <a:latin typeface="Helvetica Light"/>
                <a:ea typeface="Verdana" panose="020B0604030504040204" pitchFamily="34" charset="0"/>
                <a:cs typeface="Verdana" panose="020B0604030504040204" pitchFamily="34" charset="0"/>
              </a:rPr>
              <a:t>Waar (adres en zaal) partijen dienen te verschijnen.  Meestal niet de openbare zittingszaal, tenzij met gesloten deuren. Vaak de raadkamer of het kantoor van de vrederechter.</a:t>
            </a:r>
          </a:p>
          <a:p>
            <a:pPr marL="0" indent="0">
              <a:buNone/>
            </a:pPr>
            <a:endParaRPr lang="nl-BE" dirty="0">
              <a:latin typeface="Helvetica Light"/>
              <a:ea typeface="Verdana" panose="020B0604030504040204" pitchFamily="34" charset="0"/>
              <a:cs typeface="Verdana" panose="020B0604030504040204" pitchFamily="34" charset="0"/>
            </a:endParaRPr>
          </a:p>
          <a:p>
            <a:pPr marL="0" indent="0">
              <a:buNone/>
            </a:pPr>
            <a:r>
              <a:rPr lang="nl-BE" dirty="0">
                <a:latin typeface="Helvetica Light"/>
                <a:ea typeface="Verdana" panose="020B0604030504040204" pitchFamily="34" charset="0"/>
                <a:cs typeface="Verdana" panose="020B0604030504040204" pitchFamily="34" charset="0"/>
              </a:rPr>
              <a:t>U moet niet zelf naar de vrederechter komen. U kan zich laten vertegenwoordigen of laten bijstaan door een advocaat.</a:t>
            </a:r>
          </a:p>
          <a:p>
            <a:endParaRPr lang="nl-NL" dirty="0">
              <a:latin typeface="Helvetica Light"/>
            </a:endParaRPr>
          </a:p>
        </p:txBody>
      </p:sp>
    </p:spTree>
    <p:extLst>
      <p:ext uri="{BB962C8B-B14F-4D97-AF65-F5344CB8AC3E}">
        <p14:creationId xmlns:p14="http://schemas.microsoft.com/office/powerpoint/2010/main" val="1569100469"/>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700709" y="1659283"/>
            <a:ext cx="11099800" cy="6286500"/>
          </a:xfrm>
        </p:spPr>
        <p:txBody>
          <a:bodyPr>
            <a:normAutofit fontScale="47500" lnSpcReduction="20000"/>
          </a:bodyPr>
          <a:lstStyle/>
          <a:p>
            <a:pPr marL="0" indent="0">
              <a:buNone/>
            </a:pPr>
            <a:r>
              <a:rPr lang="nl-BE" sz="5100" dirty="0">
                <a:latin typeface="Helvetica Light"/>
                <a:ea typeface="Verdana" panose="020B0604030504040204" pitchFamily="34" charset="0"/>
                <a:cs typeface="Verdana" panose="020B0604030504040204" pitchFamily="34" charset="0"/>
              </a:rPr>
              <a:t>U kan zich ook laten vertegenwoordigen door uw </a:t>
            </a:r>
            <a:r>
              <a:rPr lang="nl-BE" sz="5100" dirty="0" err="1">
                <a:latin typeface="Helvetica Light"/>
                <a:ea typeface="Verdana" panose="020B0604030504040204" pitchFamily="34" charset="0"/>
                <a:cs typeface="Verdana" panose="020B0604030504040204" pitchFamily="34" charset="0"/>
              </a:rPr>
              <a:t>echtgeno</a:t>
            </a:r>
            <a:r>
              <a:rPr lang="nl-BE" sz="5100" dirty="0">
                <a:latin typeface="Helvetica Light"/>
                <a:ea typeface="Verdana" panose="020B0604030504040204" pitchFamily="34" charset="0"/>
                <a:cs typeface="Verdana" panose="020B0604030504040204" pitchFamily="34" charset="0"/>
              </a:rPr>
              <a:t>(o)t(e) of door een bloed- of aanverwant. Deze dient dan wel over een </a:t>
            </a:r>
            <a:r>
              <a:rPr lang="nl-BE" sz="5100" b="1" dirty="0">
                <a:latin typeface="Helvetica Light"/>
                <a:ea typeface="Verdana" panose="020B0604030504040204" pitchFamily="34" charset="0"/>
                <a:cs typeface="Verdana" panose="020B0604030504040204" pitchFamily="34" charset="0"/>
              </a:rPr>
              <a:t>schriftelijke volmacht </a:t>
            </a:r>
            <a:r>
              <a:rPr lang="nl-BE" sz="5100" dirty="0">
                <a:latin typeface="Helvetica Light"/>
                <a:ea typeface="Verdana" panose="020B0604030504040204" pitchFamily="34" charset="0"/>
                <a:cs typeface="Verdana" panose="020B0604030504040204" pitchFamily="34" charset="0"/>
              </a:rPr>
              <a:t>te beschikken.</a:t>
            </a:r>
          </a:p>
          <a:p>
            <a:pPr marL="0" indent="0">
              <a:buNone/>
            </a:pPr>
            <a:endParaRPr lang="nl-BE" sz="5100" b="1" dirty="0">
              <a:latin typeface="Helvetica Light"/>
              <a:ea typeface="Verdana" panose="020B0604030504040204" pitchFamily="34" charset="0"/>
              <a:cs typeface="Verdana" panose="020B0604030504040204" pitchFamily="34" charset="0"/>
            </a:endParaRPr>
          </a:p>
          <a:p>
            <a:pPr marL="0" indent="0">
              <a:buNone/>
            </a:pPr>
            <a:r>
              <a:rPr lang="nl-BE" sz="5100" b="1" dirty="0">
                <a:latin typeface="Helvetica Light"/>
                <a:ea typeface="Verdana" panose="020B0604030504040204" pitchFamily="34" charset="0"/>
                <a:cs typeface="Verdana" panose="020B0604030504040204" pitchFamily="34" charset="0"/>
              </a:rPr>
              <a:t>Inhoud schriftelijke volmacht:</a:t>
            </a:r>
          </a:p>
          <a:p>
            <a:pPr marL="0" indent="0">
              <a:buNone/>
            </a:pPr>
            <a:r>
              <a:rPr lang="nl-BE" sz="5100" i="1" dirty="0">
                <a:latin typeface="Helvetica Light"/>
                <a:ea typeface="Verdana" panose="020B0604030504040204" pitchFamily="34" charset="0"/>
                <a:cs typeface="Verdana" panose="020B0604030504040204" pitchFamily="34" charset="0"/>
              </a:rPr>
              <a:t>Ik, de heer/mevrouw (voornaam + naam) verleen hierbij volmacht aan de heer/mevrouw (voornaam +naam) om namens mij op de verzoeningszitting van de vrederechter van het kanton (plaats) op (datum) te verschijnen en er namens mij een dading te sluiten.</a:t>
            </a:r>
          </a:p>
          <a:p>
            <a:pPr marL="0" indent="0">
              <a:buNone/>
            </a:pPr>
            <a:endParaRPr lang="nl-BE" sz="5100" dirty="0">
              <a:latin typeface="Helvetica Light"/>
              <a:ea typeface="Verdana" panose="020B0604030504040204" pitchFamily="34" charset="0"/>
              <a:cs typeface="Verdana" panose="020B0604030504040204" pitchFamily="34" charset="0"/>
            </a:endParaRPr>
          </a:p>
          <a:p>
            <a:pPr marL="0" indent="0">
              <a:buNone/>
            </a:pPr>
            <a:r>
              <a:rPr lang="nl-BE" sz="5100" dirty="0">
                <a:latin typeface="Helvetica Light"/>
                <a:ea typeface="Verdana" panose="020B0604030504040204" pitchFamily="34" charset="0"/>
                <a:cs typeface="Verdana" panose="020B0604030504040204" pitchFamily="34" charset="0"/>
              </a:rPr>
              <a:t>Bent u een vennootschap dan dient de zaakvoerder of gedelegeerd bestuurder zelf te verschijnen namens de vennootschap. U dient dan een uittreksel uit het Belgisch Staatsblad met uw benoeming, aan de rechter voor te leggen. (Sommige vrederechters zijn daar minder strikt in en laten soms een volmacht aan een medewerker toe. Informeer daarom best op voorhand bij de griffie).</a:t>
            </a:r>
          </a:p>
          <a:p>
            <a:endParaRPr lang="nl-NL" dirty="0"/>
          </a:p>
        </p:txBody>
      </p:sp>
    </p:spTree>
    <p:extLst>
      <p:ext uri="{BB962C8B-B14F-4D97-AF65-F5344CB8AC3E}">
        <p14:creationId xmlns:p14="http://schemas.microsoft.com/office/powerpoint/2010/main" val="1406207785"/>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De zitting </a:t>
            </a:r>
          </a:p>
        </p:txBody>
      </p:sp>
      <p:sp>
        <p:nvSpPr>
          <p:cNvPr id="3" name="Tijdelijke aanduiding voor inhoud 2"/>
          <p:cNvSpPr>
            <a:spLocks noGrp="1"/>
          </p:cNvSpPr>
          <p:nvPr>
            <p:ph idx="1"/>
          </p:nvPr>
        </p:nvSpPr>
        <p:spPr>
          <a:xfrm>
            <a:off x="952500" y="2239108"/>
            <a:ext cx="11099800" cy="6286500"/>
          </a:xfrm>
        </p:spPr>
        <p:txBody>
          <a:bodyPr>
            <a:normAutofit fontScale="40000" lnSpcReduction="20000"/>
          </a:bodyPr>
          <a:lstStyle/>
          <a:p>
            <a:pPr marL="0" indent="0">
              <a:lnSpc>
                <a:spcPct val="120000"/>
              </a:lnSpc>
              <a:buNone/>
            </a:pPr>
            <a:r>
              <a:rPr lang="nl-BE" sz="7000" dirty="0">
                <a:latin typeface="Helvetica Light"/>
                <a:ea typeface="Verdana" panose="020B0604030504040204" pitchFamily="34" charset="0"/>
                <a:cs typeface="Verdana" panose="020B0604030504040204" pitchFamily="34" charset="0"/>
              </a:rPr>
              <a:t>Een verzoeningszitting is geen echte procedure. Het is een poging om de zaak in der minne te regelen zonder kosten. De rechter draagt hierbij ook geen toga.</a:t>
            </a:r>
          </a:p>
          <a:p>
            <a:pPr marL="0" indent="0">
              <a:lnSpc>
                <a:spcPct val="120000"/>
              </a:lnSpc>
              <a:buNone/>
            </a:pPr>
            <a:endParaRPr lang="nl-BE" sz="7000" dirty="0">
              <a:latin typeface="Helvetica Light"/>
              <a:ea typeface="Verdana" panose="020B0604030504040204" pitchFamily="34" charset="0"/>
              <a:cs typeface="Verdana" panose="020B0604030504040204" pitchFamily="34" charset="0"/>
            </a:endParaRPr>
          </a:p>
          <a:p>
            <a:pPr marL="0" indent="0">
              <a:buNone/>
            </a:pPr>
            <a:r>
              <a:rPr lang="nl-BE" sz="7000" u="sng" dirty="0">
                <a:latin typeface="Helvetica Light"/>
                <a:ea typeface="Verdana" panose="020B0604030504040204" pitchFamily="34" charset="0"/>
                <a:cs typeface="Verdana" panose="020B0604030504040204" pitchFamily="34" charset="0"/>
              </a:rPr>
              <a:t>Verloop</a:t>
            </a:r>
            <a:r>
              <a:rPr lang="nl-BE" sz="7000" dirty="0">
                <a:latin typeface="Helvetica Light"/>
                <a:ea typeface="Verdana" panose="020B0604030504040204" pitchFamily="34" charset="0"/>
                <a:cs typeface="Verdana" panose="020B0604030504040204" pitchFamily="34" charset="0"/>
              </a:rPr>
              <a:t>:</a:t>
            </a:r>
          </a:p>
          <a:p>
            <a:r>
              <a:rPr lang="nl-BE" sz="5100" dirty="0">
                <a:latin typeface="Helvetica Light"/>
                <a:ea typeface="Verdana" panose="020B0604030504040204" pitchFamily="34" charset="0"/>
                <a:cs typeface="Verdana" panose="020B0604030504040204" pitchFamily="34" charset="0"/>
              </a:rPr>
              <a:t>Eerst krijgt de verzoekende partij het woord. Hij/Zij zet zijn versie van de feiten uiteen en legt eventuele bewijsstukken voor.</a:t>
            </a:r>
          </a:p>
          <a:p>
            <a:r>
              <a:rPr lang="nl-BE" sz="5100" dirty="0">
                <a:latin typeface="Helvetica Light"/>
                <a:ea typeface="Verdana" panose="020B0604030504040204" pitchFamily="34" charset="0"/>
                <a:cs typeface="Verdana" panose="020B0604030504040204" pitchFamily="34" charset="0"/>
              </a:rPr>
              <a:t>Daarna krijgt de tegenpartij het woord. Ook hij/zij zet zijn versie van de feiten uiteen en legt eventuele bewijsstukken voor.</a:t>
            </a:r>
          </a:p>
          <a:p>
            <a:r>
              <a:rPr lang="nl-BE" sz="5100" dirty="0">
                <a:latin typeface="Helvetica Light"/>
                <a:ea typeface="Verdana" panose="020B0604030504040204" pitchFamily="34" charset="0"/>
                <a:cs typeface="Verdana" panose="020B0604030504040204" pitchFamily="34" charset="0"/>
              </a:rPr>
              <a:t>De vrederechter ziet er op toe dat partijen naar elkaar luisteren en elkaar niet onderbreken. </a:t>
            </a:r>
          </a:p>
          <a:p>
            <a:r>
              <a:rPr lang="nl-BE" sz="5100" dirty="0">
                <a:latin typeface="Helvetica Light"/>
                <a:ea typeface="Verdana" panose="020B0604030504040204" pitchFamily="34" charset="0"/>
                <a:cs typeface="Verdana" panose="020B0604030504040204" pitchFamily="34" charset="0"/>
              </a:rPr>
              <a:t>De vrederechter leidt partijen naar een akkoord toe, zonder zijn visie over de zaak te geven. Zijn/haar rol is eerder oppervlakkig.</a:t>
            </a:r>
          </a:p>
          <a:p>
            <a:r>
              <a:rPr lang="nl-BE" sz="5100" dirty="0">
                <a:latin typeface="Helvetica Light"/>
                <a:ea typeface="Verdana" panose="020B0604030504040204" pitchFamily="34" charset="0"/>
                <a:cs typeface="Verdana" panose="020B0604030504040204" pitchFamily="34" charset="0"/>
              </a:rPr>
              <a:t>Op een verzoeningszitting is het geenszins de bedoeling om een juridisch correcte oplossing te bereiken. Het is de bedoeling om tot een oplossing te komen waarmee beide partijen kunnen leven.</a:t>
            </a:r>
          </a:p>
          <a:p>
            <a:r>
              <a:rPr lang="nl-BE" sz="5100" dirty="0">
                <a:latin typeface="Helvetica Light"/>
                <a:ea typeface="Verdana" panose="020B0604030504040204" pitchFamily="34" charset="0"/>
                <a:cs typeface="Verdana" panose="020B0604030504040204" pitchFamily="34" charset="0"/>
              </a:rPr>
              <a:t>Vaak doen beide partijen wat water in hun wijn en zijn niet alle potten in hun relatie gebroken.</a:t>
            </a:r>
          </a:p>
          <a:p>
            <a:endParaRPr lang="nl-NL" dirty="0"/>
          </a:p>
        </p:txBody>
      </p:sp>
    </p:spTree>
    <p:extLst>
      <p:ext uri="{BB962C8B-B14F-4D97-AF65-F5344CB8AC3E}">
        <p14:creationId xmlns:p14="http://schemas.microsoft.com/office/powerpoint/2010/main" val="230577492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W13? </a:t>
            </a:r>
            <a:endParaRPr lang="en-GB" dirty="0"/>
          </a:p>
        </p:txBody>
      </p:sp>
      <p:sp>
        <p:nvSpPr>
          <p:cNvPr id="3" name="Content Placeholder 2"/>
          <p:cNvSpPr>
            <a:spLocks noGrp="1"/>
          </p:cNvSpPr>
          <p:nvPr>
            <p:ph idx="1"/>
          </p:nvPr>
        </p:nvSpPr>
        <p:spPr>
          <a:xfrm>
            <a:off x="1057003" y="2239108"/>
            <a:ext cx="11099800" cy="6286500"/>
          </a:xfrm>
        </p:spPr>
        <p:txBody>
          <a:bodyPr>
            <a:noAutofit/>
          </a:bodyPr>
          <a:lstStyle/>
          <a:p>
            <a:pPr marL="0" indent="0">
              <a:buNone/>
            </a:pPr>
            <a:r>
              <a:rPr lang="en-GB" dirty="0"/>
              <a:t>= </a:t>
            </a:r>
            <a:r>
              <a:rPr lang="en-GB" dirty="0" err="1"/>
              <a:t>Welzijnsvereniging</a:t>
            </a:r>
            <a:r>
              <a:rPr lang="en-GB" dirty="0"/>
              <a:t>	</a:t>
            </a:r>
          </a:p>
          <a:p>
            <a:pPr marL="0" indent="0">
              <a:buNone/>
            </a:pPr>
            <a:endParaRPr lang="en-GB" dirty="0"/>
          </a:p>
          <a:p>
            <a:r>
              <a:rPr lang="en-GB" dirty="0"/>
              <a:t>14 OCMW’s </a:t>
            </a:r>
            <a:r>
              <a:rPr lang="en-GB" dirty="0" err="1"/>
              <a:t>en</a:t>
            </a:r>
            <a:r>
              <a:rPr lang="en-GB" dirty="0"/>
              <a:t> CAW Zuid-West-Vlaanderen </a:t>
            </a:r>
          </a:p>
          <a:p>
            <a:r>
              <a:rPr lang="en-GB" b="1" dirty="0"/>
              <a:t>Doel: </a:t>
            </a:r>
            <a:r>
              <a:rPr lang="en-GB" dirty="0" err="1"/>
              <a:t>een</a:t>
            </a:r>
            <a:r>
              <a:rPr lang="en-GB" dirty="0"/>
              <a:t> </a:t>
            </a:r>
            <a:r>
              <a:rPr lang="en-GB" dirty="0" err="1"/>
              <a:t>gezamenlijk</a:t>
            </a:r>
            <a:r>
              <a:rPr lang="en-GB" dirty="0"/>
              <a:t> </a:t>
            </a:r>
            <a:r>
              <a:rPr lang="en-GB" dirty="0" err="1"/>
              <a:t>regionaal</a:t>
            </a:r>
            <a:r>
              <a:rPr lang="en-GB" dirty="0"/>
              <a:t> </a:t>
            </a:r>
            <a:r>
              <a:rPr lang="en-GB" dirty="0" err="1"/>
              <a:t>sociaal</a:t>
            </a:r>
            <a:r>
              <a:rPr lang="en-GB" dirty="0"/>
              <a:t> </a:t>
            </a:r>
            <a:r>
              <a:rPr lang="en-GB" dirty="0" err="1"/>
              <a:t>en</a:t>
            </a:r>
            <a:r>
              <a:rPr lang="en-GB" dirty="0"/>
              <a:t> </a:t>
            </a:r>
            <a:r>
              <a:rPr lang="en-GB" dirty="0" err="1"/>
              <a:t>welzijnsbeleid</a:t>
            </a:r>
            <a:r>
              <a:rPr lang="en-GB" dirty="0"/>
              <a:t> </a:t>
            </a:r>
            <a:r>
              <a:rPr lang="en-GB" dirty="0" err="1"/>
              <a:t>voeren</a:t>
            </a:r>
            <a:r>
              <a:rPr lang="en-GB" dirty="0"/>
              <a:t> </a:t>
            </a:r>
          </a:p>
          <a:p>
            <a:r>
              <a:rPr lang="en-GB" b="1" dirty="0"/>
              <a:t>4 </a:t>
            </a:r>
            <a:r>
              <a:rPr lang="en-GB" b="1" dirty="0" err="1"/>
              <a:t>domeinen</a:t>
            </a:r>
            <a:r>
              <a:rPr lang="en-GB" b="1" dirty="0"/>
              <a:t>: </a:t>
            </a:r>
            <a:r>
              <a:rPr lang="en-GB" sz="3600" dirty="0"/>
              <a:t>(1) </a:t>
            </a:r>
            <a:r>
              <a:rPr lang="en-GB" sz="3600" dirty="0" err="1"/>
              <a:t>armoede</a:t>
            </a:r>
            <a:r>
              <a:rPr lang="en-GB" sz="3600" dirty="0"/>
              <a:t> (2) </a:t>
            </a:r>
            <a:r>
              <a:rPr lang="en-GB" sz="3600" dirty="0" err="1"/>
              <a:t>werk</a:t>
            </a:r>
            <a:r>
              <a:rPr lang="en-GB" sz="3600" dirty="0"/>
              <a:t> (3) </a:t>
            </a:r>
            <a:r>
              <a:rPr lang="en-GB" sz="3600" dirty="0" err="1"/>
              <a:t>wonen</a:t>
            </a:r>
            <a:r>
              <a:rPr lang="en-GB" sz="3600" dirty="0"/>
              <a:t> </a:t>
            </a:r>
            <a:r>
              <a:rPr lang="en-GB" sz="3600" dirty="0" err="1"/>
              <a:t>en</a:t>
            </a:r>
            <a:r>
              <a:rPr lang="en-GB" sz="3600" dirty="0"/>
              <a:t> </a:t>
            </a:r>
            <a:r>
              <a:rPr lang="en-GB" sz="3600" dirty="0" err="1"/>
              <a:t>energie</a:t>
            </a:r>
            <a:r>
              <a:rPr lang="en-GB" sz="3600" dirty="0"/>
              <a:t> (4) </a:t>
            </a:r>
            <a:r>
              <a:rPr lang="en-GB" sz="3600" dirty="0" err="1"/>
              <a:t>zorg</a:t>
            </a:r>
            <a:r>
              <a:rPr lang="en-GB" sz="3600" dirty="0"/>
              <a:t> </a:t>
            </a:r>
          </a:p>
        </p:txBody>
      </p:sp>
    </p:spTree>
    <p:extLst>
      <p:ext uri="{BB962C8B-B14F-4D97-AF65-F5344CB8AC3E}">
        <p14:creationId xmlns:p14="http://schemas.microsoft.com/office/powerpoint/2010/main" val="1593754130"/>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Mogelijke scenario’s </a:t>
            </a:r>
          </a:p>
        </p:txBody>
      </p:sp>
      <p:sp>
        <p:nvSpPr>
          <p:cNvPr id="3" name="Tijdelijke aanduiding voor inhoud 2"/>
          <p:cNvSpPr>
            <a:spLocks noGrp="1"/>
          </p:cNvSpPr>
          <p:nvPr>
            <p:ph idx="1"/>
          </p:nvPr>
        </p:nvSpPr>
        <p:spPr/>
        <p:txBody>
          <a:bodyPr>
            <a:normAutofit/>
          </a:bodyPr>
          <a:lstStyle/>
          <a:p>
            <a:pPr marL="0" indent="0">
              <a:buNone/>
            </a:pPr>
            <a:r>
              <a:rPr lang="nl-BE" b="1" dirty="0">
                <a:latin typeface="Helvetica Light"/>
                <a:ea typeface="Verdana" panose="020B0604030504040204" pitchFamily="34" charset="0"/>
                <a:cs typeface="Verdana" panose="020B0604030504040204" pitchFamily="34" charset="0"/>
              </a:rPr>
              <a:t>(1) De tegenpartij verschijnt niet </a:t>
            </a:r>
          </a:p>
          <a:p>
            <a:pPr marL="0" indent="0">
              <a:buNone/>
            </a:pPr>
            <a:endParaRPr lang="nl-BE" dirty="0">
              <a:latin typeface="Helvetica Light"/>
              <a:ea typeface="Verdana" panose="020B0604030504040204" pitchFamily="34" charset="0"/>
              <a:cs typeface="Verdana" panose="020B0604030504040204" pitchFamily="34" charset="0"/>
            </a:endParaRPr>
          </a:p>
          <a:p>
            <a:pPr marL="0" indent="0" algn="just">
              <a:buNone/>
            </a:pPr>
            <a:r>
              <a:rPr lang="nl-BE" sz="3200" dirty="0">
                <a:latin typeface="Helvetica Light"/>
                <a:ea typeface="Verdana" panose="020B0604030504040204" pitchFamily="34" charset="0"/>
                <a:cs typeface="Verdana" panose="020B0604030504040204" pitchFamily="34" charset="0"/>
              </a:rPr>
              <a:t>Een verzoening is dan uitgesloten. Er wordt een </a:t>
            </a:r>
            <a:r>
              <a:rPr lang="nl-BE" sz="3200" b="1" dirty="0">
                <a:latin typeface="Helvetica Light"/>
                <a:ea typeface="Verdana" panose="020B0604030504040204" pitchFamily="34" charset="0"/>
                <a:cs typeface="Verdana" panose="020B0604030504040204" pitchFamily="34" charset="0"/>
              </a:rPr>
              <a:t>PV van afwezigheid van akkoord </a:t>
            </a:r>
            <a:r>
              <a:rPr lang="nl-BE" sz="3200" dirty="0">
                <a:latin typeface="Helvetica Light"/>
                <a:ea typeface="Verdana" panose="020B0604030504040204" pitchFamily="34" charset="0"/>
                <a:cs typeface="Verdana" panose="020B0604030504040204" pitchFamily="34" charset="0"/>
              </a:rPr>
              <a:t>opgesteld. De verzoekende partij kan een procedure starten om de veroordeling van de tegenpartij te bereiken.</a:t>
            </a:r>
          </a:p>
          <a:p>
            <a:pPr marL="0" indent="0">
              <a:buNone/>
            </a:pPr>
            <a:endParaRPr lang="nl-BE" dirty="0">
              <a:latin typeface="Helvetica Light"/>
              <a:ea typeface="Verdana" panose="020B0604030504040204" pitchFamily="34" charset="0"/>
              <a:cs typeface="Verdana" panose="020B0604030504040204" pitchFamily="34" charset="0"/>
            </a:endParaRPr>
          </a:p>
          <a:p>
            <a:endParaRPr lang="nl-NL" dirty="0">
              <a:latin typeface="Helvetica Light"/>
            </a:endParaRPr>
          </a:p>
        </p:txBody>
      </p:sp>
    </p:spTree>
    <p:extLst>
      <p:ext uri="{BB962C8B-B14F-4D97-AF65-F5344CB8AC3E}">
        <p14:creationId xmlns:p14="http://schemas.microsoft.com/office/powerpoint/2010/main" val="1843553929"/>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Mogelijke scenario’s </a:t>
            </a:r>
          </a:p>
        </p:txBody>
      </p:sp>
      <p:sp>
        <p:nvSpPr>
          <p:cNvPr id="3" name="Tijdelijke aanduiding voor inhoud 2"/>
          <p:cNvSpPr>
            <a:spLocks noGrp="1"/>
          </p:cNvSpPr>
          <p:nvPr>
            <p:ph idx="1"/>
          </p:nvPr>
        </p:nvSpPr>
        <p:spPr/>
        <p:txBody>
          <a:bodyPr>
            <a:normAutofit/>
          </a:bodyPr>
          <a:lstStyle/>
          <a:p>
            <a:pPr marL="0" indent="0">
              <a:buNone/>
            </a:pPr>
            <a:r>
              <a:rPr lang="nl-BE" b="1" dirty="0">
                <a:latin typeface="Helvetica Light"/>
                <a:ea typeface="Verdana" panose="020B0604030504040204" pitchFamily="34" charset="0"/>
                <a:cs typeface="Verdana" panose="020B0604030504040204" pitchFamily="34" charset="0"/>
              </a:rPr>
              <a:t>(2) De tegenpartij verschijnt, maar er kan geen akkoord worden bereikt </a:t>
            </a:r>
          </a:p>
          <a:p>
            <a:pPr marL="0" indent="0">
              <a:buNone/>
            </a:pPr>
            <a:endParaRPr lang="nl-BE" b="1" dirty="0">
              <a:latin typeface="Helvetica Light"/>
              <a:ea typeface="Verdana" panose="020B0604030504040204" pitchFamily="34" charset="0"/>
              <a:cs typeface="Verdana" panose="020B0604030504040204" pitchFamily="34" charset="0"/>
            </a:endParaRPr>
          </a:p>
          <a:p>
            <a:pPr marL="0" indent="0" algn="just">
              <a:buNone/>
            </a:pPr>
            <a:r>
              <a:rPr lang="nl-BE" sz="3200" dirty="0">
                <a:latin typeface="Helvetica Light"/>
                <a:ea typeface="Verdana" panose="020B0604030504040204" pitchFamily="34" charset="0"/>
                <a:cs typeface="Verdana" panose="020B0604030504040204" pitchFamily="34" charset="0"/>
              </a:rPr>
              <a:t>Er wordt een </a:t>
            </a:r>
            <a:r>
              <a:rPr lang="nl-BE" sz="3200" b="1" dirty="0">
                <a:latin typeface="Helvetica Light"/>
                <a:ea typeface="Verdana" panose="020B0604030504040204" pitchFamily="34" charset="0"/>
                <a:cs typeface="Verdana" panose="020B0604030504040204" pitchFamily="34" charset="0"/>
              </a:rPr>
              <a:t>PV van niet-akkoord</a:t>
            </a:r>
            <a:r>
              <a:rPr lang="nl-BE" sz="3200" dirty="0">
                <a:latin typeface="Helvetica Light"/>
                <a:ea typeface="Verdana" panose="020B0604030504040204" pitchFamily="34" charset="0"/>
                <a:cs typeface="Verdana" panose="020B0604030504040204" pitchFamily="34" charset="0"/>
              </a:rPr>
              <a:t> opgesteld. Het geschil blijft onopgelost. Elke partij kan beslissen nadien een procedure (ten gronde = die leidt tot een vonnis) op te starten voor de bevoegde rechter.</a:t>
            </a:r>
          </a:p>
          <a:p>
            <a:pPr marL="0" indent="0">
              <a:buNone/>
            </a:pPr>
            <a:endParaRPr lang="nl-BE" dirty="0">
              <a:latin typeface="Helvetica Light"/>
              <a:ea typeface="Verdana" panose="020B0604030504040204" pitchFamily="34" charset="0"/>
              <a:cs typeface="Verdana" panose="020B0604030504040204" pitchFamily="34" charset="0"/>
            </a:endParaRPr>
          </a:p>
          <a:p>
            <a:endParaRPr lang="nl-NL" dirty="0">
              <a:latin typeface="Helvetica Light"/>
            </a:endParaRPr>
          </a:p>
        </p:txBody>
      </p:sp>
    </p:spTree>
    <p:extLst>
      <p:ext uri="{BB962C8B-B14F-4D97-AF65-F5344CB8AC3E}">
        <p14:creationId xmlns:p14="http://schemas.microsoft.com/office/powerpoint/2010/main" val="3565771176"/>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Mogelijke scenario’s </a:t>
            </a:r>
          </a:p>
        </p:txBody>
      </p:sp>
      <p:sp>
        <p:nvSpPr>
          <p:cNvPr id="3" name="Tijdelijke aanduiding voor inhoud 2"/>
          <p:cNvSpPr>
            <a:spLocks noGrp="1"/>
          </p:cNvSpPr>
          <p:nvPr>
            <p:ph idx="1"/>
          </p:nvPr>
        </p:nvSpPr>
        <p:spPr/>
        <p:txBody>
          <a:bodyPr>
            <a:normAutofit/>
          </a:bodyPr>
          <a:lstStyle/>
          <a:p>
            <a:pPr marL="0" indent="0">
              <a:buNone/>
            </a:pPr>
            <a:r>
              <a:rPr lang="nl-BE" b="1" dirty="0">
                <a:latin typeface="Helvetica Light"/>
                <a:ea typeface="Verdana" panose="020B0604030504040204" pitchFamily="34" charset="0"/>
                <a:cs typeface="Verdana" panose="020B0604030504040204" pitchFamily="34" charset="0"/>
              </a:rPr>
              <a:t>(3) Partijen zijn verschenen en komen tot een akkoord </a:t>
            </a:r>
          </a:p>
          <a:p>
            <a:pPr marL="0" indent="0">
              <a:buNone/>
            </a:pPr>
            <a:endParaRPr lang="nl-BE" b="1" dirty="0">
              <a:latin typeface="Helvetica Light"/>
              <a:ea typeface="Verdana" panose="020B0604030504040204" pitchFamily="34" charset="0"/>
              <a:cs typeface="Verdana" panose="020B0604030504040204" pitchFamily="34" charset="0"/>
            </a:endParaRPr>
          </a:p>
          <a:p>
            <a:pPr marL="0" indent="0" algn="just">
              <a:buNone/>
            </a:pPr>
            <a:r>
              <a:rPr lang="nl-BE" sz="3200" dirty="0">
                <a:latin typeface="Helvetica Light"/>
                <a:ea typeface="Verdana" panose="020B0604030504040204" pitchFamily="34" charset="0"/>
                <a:cs typeface="Verdana" panose="020B0604030504040204" pitchFamily="34" charset="0"/>
              </a:rPr>
              <a:t>Er wordt een </a:t>
            </a:r>
            <a:r>
              <a:rPr lang="nl-BE" sz="3200" b="1" dirty="0">
                <a:latin typeface="Helvetica Light"/>
                <a:ea typeface="Verdana" panose="020B0604030504040204" pitchFamily="34" charset="0"/>
                <a:cs typeface="Verdana" panose="020B0604030504040204" pitchFamily="34" charset="0"/>
              </a:rPr>
              <a:t>PV van akkoord </a:t>
            </a:r>
            <a:r>
              <a:rPr lang="nl-BE" sz="3200" dirty="0">
                <a:latin typeface="Helvetica Light"/>
                <a:ea typeface="Verdana" panose="020B0604030504040204" pitchFamily="34" charset="0"/>
                <a:cs typeface="Verdana" panose="020B0604030504040204" pitchFamily="34" charset="0"/>
              </a:rPr>
              <a:t>opgesteld, met daarin gedetailleerde opname van het bereikte akkoord.</a:t>
            </a:r>
          </a:p>
          <a:p>
            <a:pPr marL="0" indent="0" algn="just">
              <a:buNone/>
            </a:pPr>
            <a:r>
              <a:rPr lang="nl-BE" sz="3200" dirty="0">
                <a:latin typeface="Helvetica Light"/>
                <a:ea typeface="Verdana" panose="020B0604030504040204" pitchFamily="34" charset="0"/>
                <a:cs typeface="Verdana" panose="020B0604030504040204" pitchFamily="34" charset="0"/>
              </a:rPr>
              <a:t>Dit PV wordt ondertekend door de Vrederechter, de griffier, en de partijen. Dit PV van akkoord </a:t>
            </a:r>
            <a:r>
              <a:rPr lang="nl-BE" sz="3200" b="1" dirty="0">
                <a:latin typeface="Helvetica Light"/>
                <a:ea typeface="Verdana" panose="020B0604030504040204" pitchFamily="34" charset="0"/>
                <a:cs typeface="Verdana" panose="020B0604030504040204" pitchFamily="34" charset="0"/>
              </a:rPr>
              <a:t>heeft dezelfde waarde als een vonnis.</a:t>
            </a:r>
            <a:endParaRPr lang="nl-BE" sz="3200" dirty="0">
              <a:latin typeface="Helvetica Light"/>
              <a:ea typeface="Verdana" panose="020B0604030504040204" pitchFamily="34" charset="0"/>
              <a:cs typeface="Verdana" panose="020B0604030504040204" pitchFamily="34" charset="0"/>
            </a:endParaRPr>
          </a:p>
          <a:p>
            <a:endParaRPr lang="nl-NL" dirty="0">
              <a:latin typeface="Helvetica Light"/>
            </a:endParaRPr>
          </a:p>
        </p:txBody>
      </p:sp>
    </p:spTree>
    <p:extLst>
      <p:ext uri="{BB962C8B-B14F-4D97-AF65-F5344CB8AC3E}">
        <p14:creationId xmlns:p14="http://schemas.microsoft.com/office/powerpoint/2010/main" val="91373671"/>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De uitvoering </a:t>
            </a:r>
          </a:p>
        </p:txBody>
      </p:sp>
      <p:sp>
        <p:nvSpPr>
          <p:cNvPr id="3" name="Tijdelijke aanduiding voor inhoud 2"/>
          <p:cNvSpPr>
            <a:spLocks noGrp="1"/>
          </p:cNvSpPr>
          <p:nvPr>
            <p:ph idx="1"/>
          </p:nvPr>
        </p:nvSpPr>
        <p:spPr/>
        <p:txBody>
          <a:bodyPr>
            <a:normAutofit fontScale="77500" lnSpcReduction="20000"/>
          </a:bodyPr>
          <a:lstStyle/>
          <a:p>
            <a:pPr marL="0" indent="0" algn="just">
              <a:buNone/>
            </a:pPr>
            <a:r>
              <a:rPr lang="nl-BE" dirty="0">
                <a:latin typeface="Helvetica Light"/>
                <a:ea typeface="Verdana" panose="020B0604030504040204" pitchFamily="34" charset="0"/>
                <a:cs typeface="Verdana" panose="020B0604030504040204" pitchFamily="34" charset="0"/>
              </a:rPr>
              <a:t>Gezien er een </a:t>
            </a:r>
            <a:r>
              <a:rPr lang="nl-BE" b="1" dirty="0">
                <a:latin typeface="Helvetica Light"/>
                <a:ea typeface="Verdana" panose="020B0604030504040204" pitchFamily="34" charset="0"/>
                <a:cs typeface="Verdana" panose="020B0604030504040204" pitchFamily="34" charset="0"/>
              </a:rPr>
              <a:t>akkoord</a:t>
            </a:r>
            <a:r>
              <a:rPr lang="nl-BE" dirty="0">
                <a:latin typeface="Helvetica Light"/>
                <a:ea typeface="Verdana" panose="020B0604030504040204" pitchFamily="34" charset="0"/>
                <a:cs typeface="Verdana" panose="020B0604030504040204" pitchFamily="34" charset="0"/>
              </a:rPr>
              <a:t> werd bereikt, zal vaak spontaan worden overgegaan tot uitvoering van het bereikte akkoord.</a:t>
            </a:r>
          </a:p>
          <a:p>
            <a:pPr marL="0" indent="0" algn="just">
              <a:buNone/>
            </a:pPr>
            <a:endParaRPr lang="nl-BE" dirty="0">
              <a:latin typeface="Helvetica Light"/>
              <a:ea typeface="Verdana" panose="020B0604030504040204" pitchFamily="34" charset="0"/>
              <a:cs typeface="Verdana" panose="020B0604030504040204" pitchFamily="34" charset="0"/>
            </a:endParaRPr>
          </a:p>
          <a:p>
            <a:pPr marL="0" indent="0" algn="just">
              <a:buNone/>
            </a:pPr>
            <a:r>
              <a:rPr lang="nl-BE" b="1" dirty="0">
                <a:latin typeface="Helvetica Light"/>
                <a:ea typeface="Verdana" panose="020B0604030504040204" pitchFamily="34" charset="0"/>
                <a:cs typeface="Verdana" panose="020B0604030504040204" pitchFamily="34" charset="0"/>
              </a:rPr>
              <a:t>Wordt het akkoord niet opgevolgd?</a:t>
            </a:r>
          </a:p>
          <a:p>
            <a:pPr marL="0" indent="0" algn="just">
              <a:buNone/>
            </a:pPr>
            <a:r>
              <a:rPr lang="nl-BE" dirty="0">
                <a:latin typeface="Helvetica Light"/>
                <a:ea typeface="Verdana" panose="020B0604030504040204" pitchFamily="34" charset="0"/>
                <a:cs typeface="Verdana" panose="020B0604030504040204" pitchFamily="34" charset="0"/>
              </a:rPr>
              <a:t>Dan vraagt de partij die er het meeste belang bij heeft (= meest gerede partij) op de griffie om de “uitgifte” van het PV van akkoord.</a:t>
            </a:r>
          </a:p>
          <a:p>
            <a:pPr marL="0" indent="0" algn="just">
              <a:buNone/>
            </a:pPr>
            <a:r>
              <a:rPr lang="nl-BE" dirty="0">
                <a:latin typeface="Helvetica Light"/>
                <a:ea typeface="Verdana" panose="020B0604030504040204" pitchFamily="34" charset="0"/>
                <a:cs typeface="Verdana" panose="020B0604030504040204" pitchFamily="34" charset="0"/>
              </a:rPr>
              <a:t>Dan wordt er aan het PV een “formulier van tenuitvoerlegging” gehecht. </a:t>
            </a:r>
          </a:p>
          <a:p>
            <a:pPr marL="0" indent="0" algn="just">
              <a:buNone/>
            </a:pPr>
            <a:r>
              <a:rPr lang="nl-BE" dirty="0">
                <a:latin typeface="Helvetica Light"/>
                <a:ea typeface="Verdana" panose="020B0604030504040204" pitchFamily="34" charset="0"/>
                <a:cs typeface="Verdana" panose="020B0604030504040204" pitchFamily="34" charset="0"/>
              </a:rPr>
              <a:t>Met dit PV en formulier van tenuitvoerlegging kan u naar de gerechtsdeurwaarder stappen met verzoek tot verdere uitvoering.</a:t>
            </a:r>
          </a:p>
          <a:p>
            <a:pPr marL="0" indent="0" algn="just">
              <a:buNone/>
            </a:pPr>
            <a:endParaRPr lang="nl-BE" dirty="0">
              <a:latin typeface="Helvetica Light"/>
              <a:ea typeface="Verdana" panose="020B0604030504040204" pitchFamily="34" charset="0"/>
              <a:cs typeface="Verdana" panose="020B0604030504040204" pitchFamily="34" charset="0"/>
            </a:endParaRPr>
          </a:p>
          <a:p>
            <a:pPr marL="0" indent="0" algn="just">
              <a:buNone/>
            </a:pPr>
            <a:r>
              <a:rPr lang="nl-BE" dirty="0">
                <a:latin typeface="Helvetica Light"/>
                <a:ea typeface="Verdana" panose="020B0604030504040204" pitchFamily="34" charset="0"/>
                <a:cs typeface="Verdana" panose="020B0604030504040204" pitchFamily="34" charset="0"/>
              </a:rPr>
              <a:t>Er hoeft dus geen nieuwe procedure te worden gevoerd.</a:t>
            </a:r>
          </a:p>
          <a:p>
            <a:endParaRPr lang="nl-NL" dirty="0"/>
          </a:p>
        </p:txBody>
      </p:sp>
    </p:spTree>
    <p:extLst>
      <p:ext uri="{BB962C8B-B14F-4D97-AF65-F5344CB8AC3E}">
        <p14:creationId xmlns:p14="http://schemas.microsoft.com/office/powerpoint/2010/main" val="3441680736"/>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Kanttekeningen </a:t>
            </a:r>
          </a:p>
        </p:txBody>
      </p:sp>
      <p:sp>
        <p:nvSpPr>
          <p:cNvPr id="3" name="Tijdelijke aanduiding voor inhoud 2"/>
          <p:cNvSpPr>
            <a:spLocks noGrp="1"/>
          </p:cNvSpPr>
          <p:nvPr>
            <p:ph idx="1"/>
          </p:nvPr>
        </p:nvSpPr>
        <p:spPr/>
        <p:txBody>
          <a:bodyPr>
            <a:normAutofit fontScale="62500" lnSpcReduction="20000"/>
          </a:bodyPr>
          <a:lstStyle/>
          <a:p>
            <a:pPr marL="0" indent="0">
              <a:buNone/>
            </a:pPr>
            <a:r>
              <a:rPr lang="nl-BE" dirty="0">
                <a:latin typeface="Helvetica Light"/>
                <a:ea typeface="Verdana" panose="020B0604030504040204" pitchFamily="34" charset="0"/>
                <a:cs typeface="Verdana" panose="020B0604030504040204" pitchFamily="34" charset="0"/>
              </a:rPr>
              <a:t>Gezien de voordelen van deze verzoeningsprocedure reeds aan bod kwamen, voel ik mij verplicht ook enige </a:t>
            </a:r>
            <a:r>
              <a:rPr lang="nl-BE" b="1" dirty="0">
                <a:latin typeface="Helvetica Light"/>
                <a:ea typeface="Verdana" panose="020B0604030504040204" pitchFamily="34" charset="0"/>
                <a:cs typeface="Verdana" panose="020B0604030504040204" pitchFamily="34" charset="0"/>
              </a:rPr>
              <a:t>nadelen</a:t>
            </a:r>
            <a:r>
              <a:rPr lang="nl-BE" dirty="0">
                <a:latin typeface="Helvetica Light"/>
                <a:ea typeface="Verdana" panose="020B0604030504040204" pitchFamily="34" charset="0"/>
                <a:cs typeface="Verdana" panose="020B0604030504040204" pitchFamily="34" charset="0"/>
              </a:rPr>
              <a:t> van deze procedure op te sommen.</a:t>
            </a:r>
          </a:p>
          <a:p>
            <a:pPr marL="0" indent="0">
              <a:buNone/>
            </a:pPr>
            <a:endParaRPr lang="nl-BE" dirty="0">
              <a:latin typeface="Helvetica Light"/>
              <a:ea typeface="Verdana" panose="020B0604030504040204" pitchFamily="34" charset="0"/>
              <a:cs typeface="Verdana" panose="020B0604030504040204" pitchFamily="34" charset="0"/>
            </a:endParaRPr>
          </a:p>
          <a:p>
            <a:pPr>
              <a:buAutoNum type="arabicPeriod"/>
            </a:pPr>
            <a:r>
              <a:rPr lang="nl-BE" dirty="0">
                <a:latin typeface="Helvetica Light"/>
                <a:ea typeface="Verdana" panose="020B0604030504040204" pitchFamily="34" charset="0"/>
                <a:cs typeface="Verdana" panose="020B0604030504040204" pitchFamily="34" charset="0"/>
              </a:rPr>
              <a:t>Partijen moeten meerderjarig en bekwaam zijn. Dus geen minderjarigen en onbekwaam verklaarden.</a:t>
            </a:r>
          </a:p>
          <a:p>
            <a:pPr>
              <a:buAutoNum type="arabicPeriod"/>
            </a:pPr>
            <a:r>
              <a:rPr lang="nl-BE" dirty="0">
                <a:latin typeface="Helvetica Light"/>
                <a:ea typeface="Verdana" panose="020B0604030504040204" pitchFamily="34" charset="0"/>
                <a:cs typeface="Verdana" panose="020B0604030504040204" pitchFamily="34" charset="0"/>
              </a:rPr>
              <a:t>De rechter mag niet adviseren. Hij dient zich noodzakelijk op de oppervlakkig te houden.</a:t>
            </a:r>
          </a:p>
          <a:p>
            <a:pPr>
              <a:buAutoNum type="arabicPeriod"/>
            </a:pPr>
            <a:r>
              <a:rPr lang="nl-BE" dirty="0">
                <a:latin typeface="Helvetica Light"/>
                <a:ea typeface="Verdana" panose="020B0604030504040204" pitchFamily="34" charset="0"/>
                <a:cs typeface="Verdana" panose="020B0604030504040204" pitchFamily="34" charset="0"/>
              </a:rPr>
              <a:t>De rechter heeft geen rechtsmacht en kan dus geen vonnis uitspreken.</a:t>
            </a:r>
          </a:p>
          <a:p>
            <a:pPr>
              <a:buAutoNum type="arabicPeriod"/>
            </a:pPr>
            <a:r>
              <a:rPr lang="nl-BE" dirty="0">
                <a:latin typeface="Helvetica Light"/>
                <a:ea typeface="Verdana" panose="020B0604030504040204" pitchFamily="34" charset="0"/>
                <a:cs typeface="Verdana" panose="020B0604030504040204" pitchFamily="34" charset="0"/>
              </a:rPr>
              <a:t>De rechter kan geen onderzoeksmaatregelen (</a:t>
            </a:r>
            <a:r>
              <a:rPr lang="nl-BE" dirty="0" err="1">
                <a:latin typeface="Helvetica Light"/>
                <a:ea typeface="Verdana" panose="020B0604030504040204" pitchFamily="34" charset="0"/>
                <a:cs typeface="Verdana" panose="020B0604030504040204" pitchFamily="34" charset="0"/>
              </a:rPr>
              <a:t>plaatsbezoek</a:t>
            </a:r>
            <a:r>
              <a:rPr lang="nl-BE" dirty="0">
                <a:latin typeface="Helvetica Light"/>
                <a:ea typeface="Verdana" panose="020B0604030504040204" pitchFamily="34" charset="0"/>
                <a:cs typeface="Verdana" panose="020B0604030504040204" pitchFamily="34" charset="0"/>
              </a:rPr>
              <a:t>, getuigenverhoor, ..) uitvoeren.</a:t>
            </a:r>
          </a:p>
          <a:p>
            <a:pPr>
              <a:buAutoNum type="arabicPeriod"/>
            </a:pPr>
            <a:r>
              <a:rPr lang="nl-BE" dirty="0">
                <a:latin typeface="Helvetica Light"/>
                <a:ea typeface="Verdana" panose="020B0604030504040204" pitchFamily="34" charset="0"/>
                <a:cs typeface="Verdana" panose="020B0604030504040204" pitchFamily="34" charset="0"/>
              </a:rPr>
              <a:t>De oproeping in verzoening kan door de opgeroepene worden ervaren als een echt proces “ik ben voor de rechtbank getrokken”</a:t>
            </a:r>
          </a:p>
          <a:p>
            <a:pPr marL="0" indent="0">
              <a:buNone/>
            </a:pPr>
            <a:endParaRPr lang="nl-BE" b="1" dirty="0">
              <a:solidFill>
                <a:srgbClr val="00ADC6"/>
              </a:solidFill>
              <a:latin typeface="Helvetica Light"/>
              <a:ea typeface="Verdana" panose="020B0604030504040204" pitchFamily="34" charset="0"/>
              <a:cs typeface="Verdana" panose="020B0604030504040204" pitchFamily="34" charset="0"/>
            </a:endParaRPr>
          </a:p>
          <a:p>
            <a:pPr marL="0" indent="0">
              <a:buNone/>
            </a:pPr>
            <a:r>
              <a:rPr lang="nl-BE" b="1" dirty="0">
                <a:solidFill>
                  <a:srgbClr val="00ADC6"/>
                </a:solidFill>
                <a:latin typeface="Helvetica Light"/>
                <a:ea typeface="Verdana" panose="020B0604030504040204" pitchFamily="34" charset="0"/>
                <a:cs typeface="Verdana" panose="020B0604030504040204" pitchFamily="34" charset="0"/>
              </a:rPr>
              <a:t>Toch is het afwegen van een oproeping in verzoening de moeite waard. Met geringe inspanningen kan een groots resultaat worden bereikt zonder veel kosten.</a:t>
            </a:r>
          </a:p>
          <a:p>
            <a:endParaRPr lang="nl-NL" dirty="0"/>
          </a:p>
        </p:txBody>
      </p:sp>
    </p:spTree>
    <p:extLst>
      <p:ext uri="{BB962C8B-B14F-4D97-AF65-F5344CB8AC3E}">
        <p14:creationId xmlns:p14="http://schemas.microsoft.com/office/powerpoint/2010/main" val="3335641112"/>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Hoe aanmelden? </a:t>
            </a:r>
          </a:p>
        </p:txBody>
      </p:sp>
      <p:sp>
        <p:nvSpPr>
          <p:cNvPr id="3" name="Tijdelijke aanduiding voor inhoud 2"/>
          <p:cNvSpPr>
            <a:spLocks noGrp="1"/>
          </p:cNvSpPr>
          <p:nvPr>
            <p:ph type="body" idx="1"/>
          </p:nvPr>
        </p:nvSpPr>
        <p:spPr/>
        <p:txBody>
          <a:bodyPr>
            <a:normAutofit/>
          </a:bodyPr>
          <a:lstStyle/>
          <a:p>
            <a:r>
              <a:rPr lang="nl-NL" sz="3200" dirty="0"/>
              <a:t>Fysieke woonloketten </a:t>
            </a:r>
          </a:p>
        </p:txBody>
      </p:sp>
      <p:pic>
        <p:nvPicPr>
          <p:cNvPr id="7" name="Tijdelijke aanduiding voor inhoud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895350" y="4370961"/>
            <a:ext cx="5502275" cy="3623116"/>
          </a:xfrm>
        </p:spPr>
      </p:pic>
      <p:sp>
        <p:nvSpPr>
          <p:cNvPr id="5" name="Tijdelijke aanduiding voor tekst 4"/>
          <p:cNvSpPr>
            <a:spLocks noGrp="1"/>
          </p:cNvSpPr>
          <p:nvPr>
            <p:ph type="body" sz="quarter" idx="3"/>
          </p:nvPr>
        </p:nvSpPr>
        <p:spPr/>
        <p:txBody>
          <a:bodyPr>
            <a:normAutofit/>
          </a:bodyPr>
          <a:lstStyle/>
          <a:p>
            <a:r>
              <a:rPr lang="nl-NL" sz="3200" dirty="0"/>
              <a:t>Digitaal regionaal meldpunt</a:t>
            </a:r>
            <a:endParaRPr lang="nl-NL" sz="6000" dirty="0"/>
          </a:p>
        </p:txBody>
      </p:sp>
      <p:pic>
        <p:nvPicPr>
          <p:cNvPr id="12" name="Tijdelijke aanduiding voor inhoud 11"/>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752521" y="4154557"/>
            <a:ext cx="3522496" cy="3839520"/>
          </a:xfrm>
        </p:spPr>
      </p:pic>
    </p:spTree>
    <p:extLst>
      <p:ext uri="{BB962C8B-B14F-4D97-AF65-F5344CB8AC3E}">
        <p14:creationId xmlns:p14="http://schemas.microsoft.com/office/powerpoint/2010/main" val="1430056827"/>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p:cNvPicPr>
            <a:picLocks noChangeAspect="1"/>
          </p:cNvPicPr>
          <p:nvPr/>
        </p:nvPicPr>
        <p:blipFill rotWithShape="1">
          <a:blip r:embed="rId2">
            <a:extLst>
              <a:ext uri="{BEBA8EAE-BF5A-486C-A8C5-ECC9F3942E4B}">
                <a14:imgProps xmlns:a14="http://schemas.microsoft.com/office/drawing/2010/main">
                  <a14:imgLayer r:embed="rId3">
                    <a14:imgEffect>
                      <a14:backgroundRemoval t="514" b="100000" l="120" r="100000">
                        <a14:foregroundMark x1="27831" y1="91096" x2="120" y2="72603"/>
                        <a14:foregroundMark x1="63012" y1="93836" x2="99398" y2="74658"/>
                        <a14:foregroundMark x1="95181" y1="44863" x2="25663" y2="24486"/>
                        <a14:foregroundMark x1="64337" y1="55308" x2="29880" y2="55479"/>
                        <a14:foregroundMark x1="72771" y1="16781" x2="75663" y2="31336"/>
                        <a14:foregroundMark x1="82410" y1="57192" x2="78072" y2="75856"/>
                        <a14:foregroundMark x1="41446" y1="58048" x2="46506" y2="78253"/>
                        <a14:foregroundMark x1="11687" y1="57021" x2="22169" y2="71918"/>
                        <a14:foregroundMark x1="47108" y1="32021" x2="45663" y2="49315"/>
                        <a14:foregroundMark x1="34337" y1="86644" x2="19639" y2="83904"/>
                        <a14:foregroundMark x1="43373" y1="84589" x2="34217" y2="71747"/>
                        <a14:foregroundMark x1="73614" y1="82534" x2="63614" y2="65925"/>
                        <a14:foregroundMark x1="83976" y1="74144" x2="16024" y2="6164"/>
                        <a14:foregroundMark x1="5783" y1="17123" x2="85060" y2="7534"/>
                        <a14:backgroundMark x1="99036" y1="98116" x2="98313" y2="95377"/>
                        <a14:backgroundMark x1="98554" y1="95890" x2="83012" y2="99829"/>
                        <a14:backgroundMark x1="98675" y1="96404" x2="98675" y2="96404"/>
                        <a14:backgroundMark x1="98554" y1="96233" x2="98554" y2="96233"/>
                        <a14:backgroundMark x1="80000" y1="86473" x2="80000" y2="86473"/>
                        <a14:backgroundMark x1="96386" y1="90411" x2="79518" y2="99829"/>
                      </a14:backgroundRemoval>
                    </a14:imgEffect>
                  </a14:imgLayer>
                </a14:imgProps>
              </a:ext>
            </a:extLst>
          </a:blip>
          <a:srcRect l="3013" t="2473" r="4171" b="1351"/>
          <a:stretch/>
        </p:blipFill>
        <p:spPr>
          <a:xfrm>
            <a:off x="887896" y="0"/>
            <a:ext cx="11383617" cy="8299748"/>
          </a:xfrm>
          <a:prstGeom prst="rect">
            <a:avLst/>
          </a:prstGeom>
        </p:spPr>
      </p:pic>
      <p:sp>
        <p:nvSpPr>
          <p:cNvPr id="7" name="AutoShape 8" descr="data:image/jpg;base64,%20/9j/4AAQSkZJRgABAQEAYABgAAD/2wBDAAUDBAQEAwUEBAQFBQUGBwwIBwcHBw8LCwkMEQ8SEhEPERETFhwXExQaFRERGCEYGh0dHx8fExciJCIeJBweHx7/2wBDAQUFBQcGBw4ICA4eFBEUHh4eHh4eHh4eHh4eHh4eHh4eHh4eHh4eHh4eHh4eHh4eHh4eHh4eHh4eHh4eHh4eHh7/wAARCAI/A6E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Qsq/eIH1qNri3X708S/VxQJtIloqo+p6an39QtF+syj+tV5fEXh+L/Wa5pif710g/rVKEn0M5Vqcd5L7zTorBl8Z+Eovv+I9L/C5U/yNVpPiD4Lj+94isv8AgLE/yFUqNR7Rf3GUsfhY71I/ejp6K46X4n+BY/8AmPRN/uxSH/2Wqsvxa8Dp01KV/wDdt3/wq1hqz+w/uMZZtgY71o/+BI7uivO5fjJ4LT7st8/+7bH+pqtL8bPCa/cttSf/ALZAfzNUsHXf2GYyz3Lo/wDL6P3nptFcb4C+IWmeMNSuLLT7G8gMEPms8wXBGQMDBPPNdlWNSnKnLlkrM78NiqWKp+0oyvHuFFFFQbhRRRQAUUUUAFFFFABRRRQAUUUUAFFFFABRRRQAUUUUAFFFFABRRRQAUUUUAFFFFABRRRQAUUUUAFFFFABRRRQAUUUUAFFFFABRRRQAUUUUAFFFFABRRRQAUUUUAFFFFABRRRQAUUUUAFFFFABRRRQAUUUUAFFFFABRRRQAUUUUAFFFFABRRRQAUUUUAFFFFABRRRQAUUV5x4GHi3xL4Ss/EFx42uLNroSO0MWn25SMB2AALKTgADqaAPR6K810XVYNbvo7HR/jTZ6jdSBmjhtksZHcL94gKpJx3x0rX1TTtc0rT59R1P4mTWVlboXmuLiytI4419WYpgD60AdnRXET2mrQXlrZzfFB4rm7R3tontLMPMqjLFAUywA5OOgqpp9zJqEFjPYfGCC7i1CV4bN4YbJ1uJEzvSMhfmK7WyBnGDQB6FRXnlzdNbaZPqlx8YbeKxt7g2s1y8VkI45t23y2bbgPkgbeua0tP0vXtQsob6w+JNxd2syh4pobG0dHU9wwTBFAHY0Vyv8Awj3ir/of77/wXWv/AMRR/wAI94q/6H++/wDBda//ABFAHVUVyv8Awj3ir/of77/wXWv/AMRR/wAI94q/6H++/wDBda//ABFAHVUVyv8Awj3ir/of77/wXWv/AMRR/wAI94q/6H++/wDBda//ABFAHVUVyv8Awj3ir/of77/wXWv/AMRR/wAI94q/6H++/wDBda//ABFAHVUVyv8Awj3ir/of77/wXWv/AMRR/wAI94q/6H++/wDBda//ABFAHVUVyv8Awj3ir/of77/wXWv/AMRR/wAI94q/6H++/wDBda//ABFAHVUVyv8Awj3ir/of77/wXWv/AMRR/wAI94q/6H++/wDBda//ABFAHVUVyv8Awj3ir/of77/wXWv/AMRR/wAI94q/6H++/wDBda//ABFAHVUVyv8Awj3ir/of77/wXWv/AMRSfDjUdVvB4gstWvvt8ul6w9nFcGFY2eMQwyDcFwM5kI4A4AoA6uiiigAooooA+Q/FUt9a+JNStGvboiK6kQAzN2Y+9Yz3TZIkujnuGkrqfi3b/ZfiLrMeMbrgyf8AfQDf1ryXx5Y7Z4r9F4kGyT6jofy/lX1VSu6VBVIq+x+OYfARxWYywtSfLrJLrqntujsM7uevvSMyqMsyqPc4rG8HXv2rSFiY5kgOw/TtWF43vftGoraKcpAOf940quNjCgqq6jwmRVK+YSwbduW93bp0fz0+87cHIyORU6Wd46hktLhlIyCImIP6Vzngy9+1aV9nZsyW52/8B7f4V9FfBj4qQaxr9h4Aj0l43tLDLXXnAglFHG3H9amtjuSjGrFXTN8Dw/8AWMdUwdSfK4+V7/5aHis0E8OPOhliz03oVz+dOSzvHUOlpcMp6FYmIP6V7H+1B/rNC+k//slM8A/FSSDTdK8M2Xhu4vbpEWBNk4G8+uMcCmsVUnRVSEL38yJ5Rh6OPnhK1blStZ8rd27aWXqeQ/Yb7/nyuv8Avy3+FRzQTw486CWLPTehXP519eeIdes/D2gPq2sOsCxoMorZLOR9xfU5r5c8b+KNQ8Wa5JqV8xVPuwQA/LEnYD39T3owmLniG/dsu9ys6yWhlkUva8030tbTu9T0v9mK3zPrV1joscYP1JP9K9uryX9maDb4b1S5/wCel0qf98rn/wBmr1qvEzCV8RI++4Zp8mWUvO7/ABYUUUVxHvBRRRQAUUUUAFFFFABRRRQAUUUUAFFFFABRRRQAUUUUAFFFFABRRRQAUUUUAFFFFABRRRQAUVkTeKPDUEzwzeItIikQlXR72MMpHYgnim/8JZ4V/wChm0X/AMDov/iqrkl2FzLubNFY3/CWeFf+hm0X/wADov8A4qj/AISzwr/0M2i/+B0X/wAVRyS7BzLubNFY3/CWeFf+hm0X/wADov8A4qj/AISzwr/0M2i/+B0X/wAVRyS7BzLubNFY3/CWeFf+hm0X/wADov8A4qj/AISzwr/0M2i/+B0X/wAVRyS7BzLubNFY3/CWeFf+hm0X/wADov8A4qj/AISzwr/0M2i/+B0X/wAVRyS7BzLubNFY3/CWeFf+hm0X/wADov8A4qj/AISzwr/0M2i/+B0X/wAVRyS7BzLubNFY3/CWeFf+hm0X/wADov8A4qj/AISzwr/0M2i/+B0X/wAVRyS7BzLubNFY3/CWeFf+hm0X/wADov8A4qj/AISzwr/0M2i/+B0X/wAVRyS7BzLubNFY3/CWeFf+hl0b/wADov8A4qthGV0V0YMrDKsDkEetJxa3QJpi0UUUhhRRRQAUUUUAFFFFABRRRQAUUUUAFFFFABRRRQAUUUUAFFFFABRRRQAUUUUAFFFFABRRRQAUUUUAFcB8KJo7f4KWFxMWEcdpOzFULHAd+gUEn6AZrv64v4H/APJK9E/65yf+jXoA8E+H+m6voKfD/wDtDUr+8t9Hsr2KS1ewkxo93KHCXURSEGddrbSjM2NxI9BTvNN1q78DarpEa39rdXPhmXT79ZluZl1jUWkDC6DFDtGA53Ptb59uMCvruigD5++O11/wkfhTQW8H3dzH4g0ufYryaddIqwywtDOcmMZwr7gPVRiue8A+F9F8P/E6eKaS6bwJY2c7aTEtjd+aLm6ihjuAQIwyj93IQeP9acV9RUUAfPPgS60nwb4M1nR4vDdxfW83iO5ubSztreeB4bSRsJJE5jAWRRyAWQ9fmB4PpfwEtbqx+FulWV2YfMgMqBIrZoRGnmMVQgqu5gCAWx8xycnOT3dFABRRRQAUUUUAFFFFABRRRQAUUUUAFFFFABRRRQAUUUUAFcZ8M/8AkK+OP+xkk/8ASW2rs64z4Z/8hXxx/wBjJJ/6S21AHZ0UUUAFFFFAHzX+0Fb+T8RZpMY8+3ik+vG3/wBlrzLV7Nb7TprU9WX5T6MOlezftNW+zxFpd1j/AFtoU/75cn/2avJK+rwlqmGin2sfjecuWGzWpKGjUrr8zz3w/qTaTfStIp2lGVl/2h0/Wm6LYyaxqciyMRkNJI/uen61Y8Z2X2XVTMoxHcDePZu9dD4NsfsulCZlxJcHcf8Ad7V5FDDznW9hP4Y3Z9nj8yo0MC8wo6VKqS+a/wAtfuRzGh3z6PqrmZTgBo5F9x0/WvT/ANkuSS4+NInkyWeyuGY/XFee+OLLyL9LxBhJxhv94f8A1q9X/ZBsvJ8bC8cfPPay7f8AdGP5msKlKopSo30jdnoYXGYaUKeNS9+ryx+d/wBNfuR6P+0//rdB+k//ALJXF/Dbxpp/g3zrgaB9uv5fl+0Ncbdif3VG049z3r0H9oO3sLvWvDNvqd81haSGZZLgR79n3OcZpJvgt4fv9It5tF16feRk3B2yxyg+wxj8DXoUa1GOFhCrs/XufOY/A46rm9avg7c0bdr/AArZP8zqPCXiTw/8TdDu7O700AxYE9tNhtuejK3588EV4H8RfDv/AAi3i270lXaSBcSQM3Uxt0z7jkfhXvngrwrofw30i7vLvU1Z5QDPdTYQYHRVH/6ya8G+JfiJPFHjC71WFWW3wsUAYYOxehP1yT+NPAfxpey+D9SeI0/qFJ4y31i/S17a72+Xz2Pbv2eoBD8PEkxjzrqR/wAsL/SvRK5D4NW/2f4a6OuMF43kP/AnY/yxXX15GKletN+bPtcnp+zwFGP91fkFFFFYHohRRRQAUUUUAFFFFABRRRQAUUUUAFFFFABRRRQAUUUUAFFFFABRRRQAUUUUAFFFFABRRRQB4Z+zz4J8G654K1LUNa8JaBqd43iHU1a4u9OhmkIF1IACzKTwK9H/AOFZfDf/AKJ94T/8E1v/APEVy/7L/wDyTvUP+xi1T/0rkr1SurEVJqrKze5nCMeVaHJ/8Ky+G/8A0T7wn/4Jrf8A+IpG+Gfw1VSzfD/wkABkk6Pb8f8AjldbVPXP+QJff9e0n/oJrFVZ/wAzK5I9jiPD3hn4J+IjcDw/4d8AasbZgs4s7G0m8onOA21TjoevpS2vhj4J3WvzeH7bw54Am1eAFpbGOxtGnjAxksgXcOo7d6+avhpq8nwp8H+FPila2zzadq8eo6Tq0US53TLczNbP9cjbn0XHeun+GuiX/hb44eFrzUITca/qPhO91fUFzlpbiWWV9ufYbVH0r0p4aUeb33ZXt6rf+vNHMqidvdPoT/hWXw3/AOifeE//AATW/wD8RWPoHhn4Na9f6rYaR4O8IXVzpNx9mvkXRIR5MuM7TmMA8emRXiHw6+LPxS17XdE1GfXtDEV9qiW11pNxfWcZVGk2FEgCi4VxngliCR0p8ni7W/Bdp8Y9Y8PtHFdnxbb27XTxeYtojrhpSvQ49/Wo+q1k3Fy106+dhqrB6paHtknhn4NR+LYvCb+DvCA1qW1N2lp/YkO4wg4LZ8vb1Hrmtj/hWXw3/wCifeE//BNb/wDxFeFeGNSlf9pGO4j8d2/jGS38JTsmoRRQrsbJbYfK+QkE56ZAIBrJ0b4veNn8F+GfEsfxFstU1y51dbG48Mixg3yxeayFjtHmBioDbhhcEDFDw1V25Z9u/W/l5dQVWHVfkfRf/Csvhv8A9E+8J/8Agmt//iKP+FZfDf8A6J94T/8ABNb/APxFeQ658WtW0a4+MdhqXim2sr/SFH/CN286RJIGMb48tSuZfm29d35VMvjHx5rfir4a+HrDxYdLHiHw893f3C2MMrmRVLb1DLgN8uP7vJ4NZ+wr7uX59rle0p9v6vY9Y/4Vl8N/+ifeE/8AwTW//wARR/wrL4b/APRPvCf/AIJrf/4ivm74i+KPGfiD9nzxLPqXii6a68O+JpdOkntoY4WvI0k2KZNgGwg8/JjOcHNfUHgKRZfC1o6+KV8Ug7v+JmvlYm+Y/wDPIBOOnA7VNanVpR5nPrbqOEoydrFD/hWXw3/6J94T/wDBNb//ABFH/Csvhv8A9E+8J/8Agmt//iK6yiub2s/5ma8kex5J8avh74BsfhB4wvbHwP4ZtbqDRbuSGaHSoEeNxExDKwXIIPIIrvPhv/yTvw1/2CbX/wBErWT8eP8Akifjb/sA3n/olq1vhv8A8k78Nf8AYJtf/RK1pKTlRV31/QlJKehv0UUVzmgUUUUAFFFFABRRRQAUUUUAFFFFABRRRQAUUUUAFFFFABRRRQAUUUUAFFFFABRRRQAUUUUAFFFFABXE/BWSOH4TaPNM6xxpDKzsxwFAkfJNdtXF/A//AJJXon/XOT/0a9AHU6RqenaxYJf6VfW97aSZ2TQSB0bHXBHFc98Qtc1jSrvw7p+iNYRXGr6l9jaa8t3mSJRFJISEV0JPyY+8OtdZXJfEW48Jb9J0/wAXabb3lvczyPFJcohitmiiZ2kYsRtAUNyP5UAcgfi5daXrNxomsacl3f213NYqbCPbHeSq1uIyjO/7vi4AZTuwUb5ugMeofGC/OqQWOm+HXM/9oxWFxBcOgMbG+NrIwdXIbkEgY9CT2pdb1b4S3+nWPh+CO3tba7juLZJ7exjVrZVVbhkKTIT+8+VhhG3nBHPNJP8A8Kl8D6HPpM2njULizX7U8dxZ7ri4PniUsrOqoxWV9+1SNpBwBjFAGrF8X9JlvtVs006UvZxRS2sguEMV8sk5hURP0Zt642ruJPAy3FWPhr8SP+E0vtRkh097SxtrCG5WOVSJ1kZ5VdG5xwYuOAeeapXEnwbih1tIdK0OeSzhe4u4YrIbpFjlUkoSAJNsuz7pIDFehIp3w68YfDmePWG0nSIvD32SVLW4SazWBplMpiXCryV81mQA87s8c8gFfTfjTZ3MVjdXHhfVrSzu47Kfz3liby4bofunKqxJ+YEEDkcGqNx8c7X+ztP1ZfD+qWOmzOtxJLe2ci+bZmCSUPETgF/kHHI56963rTX/AIVyfZIdOh0eSNLiGyQiBYkhEKyPEVLgAonlPtK5Awcd6zrbXPg3Yy2r6fpmkeXd3ZDypZLGIXETsrOrgMAys4XAO7cQM5NAC23xV1YeI7nR7rwfcC5eSGOxtI7mLzDutZbhi8hfZjbFgY7n8ant/jT4euNEOsQafqD232qO2XIQMxeyF3nBPQIdv1HpzUf/AAjvwc1bXbHQYLHS47q3nNwLGO28tJ5DAy7JMrhmWOQnZncoPQCtHUT8JI/EF6moWmgJqNjbsLmSW0AEcccYBXeV2krGygqDuCnGMUAZmmfFm81bxT4d0W08MTWp1G/WG7NzOhMcL2D3cbptbBJCjI7bWHUg1ueIviVpuh+NrPw3cWcsq3Mwge7ikVkt5DDJMFl/uZWM43EE9QCMms+XxL8ILc2moyPpMMsUhmic2LrLA1ugiLsNm6Py0cLlgAFYdjUEniT4U6hPqfirVNLto5bHUJbGe/utMZiXt1wZNwU4QKxAc4GM9qAIbD40Wt/dPp9l4Y1G4v8Az1ijjWaMRyq0LTLIsjEBkKocMMg8YJBzUzfGjRP7DGpJpGoszWaailuTGJDZtai4E/3sBcbk653qR6Zi1HXPg/4Njuri10vThPpskUTpYadudSzLCNhC4baJQCFJ2hsdwDpwa98J1ke0jfRUMFkdJKm02r9mWYQNbKSuGRZMKUGQOMjHNAGB48+MN1pWsT6boulwu9q4jna7BIZmhtpl27WHG25wc9xV6L40afNFdT2/hjXpbdZlispzbmOK8Juktvldwqj55FPU8Z9MVLcXXwV0mU6fLa+H4GE0sboLHcEeN0hkLkKdoDLGhZsDhRnpUGleIfg/ObrVm07TbCa71CaOaS60/Y8j29wMzMdp2p5oVg7YGcE4I4AK+s/GSX+yb5tG8N3LX+nhP7QW5kTy7QtcmAA4bMmSrHK9Bgn0rqvHHxAtPC+qPYvpd5ei2s1v76WJ0UW1uZPLD4Ygucg/KvOB7gGnYx/CnxRrraZb6fomoajatNNsay/iWUeaysVw5EhG7BOGIzgmur1jw5oOs3lreato9jfXFod1vLPCrtGcg8E+4B+ooA5zwj8RLXxBrkGm/wBj3tit2t21nPK8bLN9mnMMnCkleRkZ6j34rt65zwf4J8N+FPNk0jT4kuZpJnlunUGZ/NmaVlL4zjc5wPQD0ro6ACiiigArjPhn/wAhXxx/2Mkn/pLbV2dcZ8M/+Qr44/7GST/0ltqAOzooooAKKKKAPHP2nbfOn6Ld4+7LJGT9QD/7Ka8Mr6o+KvhKbxh4dSwt7mO3uIZhNG0ikqSARg46da+dfFHhDxD4blK6rp0scecLOg3Rt9GHH519HlleDpKnfVH5dxZl9eONliFB8jS16bW+Rzs0MMwAmiSQDpuUHFPAAAAAAHAApaK9Oyvc+Tcm1a+gyWKKZds0aSLnOGXIqxYXNxp8gksLiW0cLtDQuUIHpkdqiopcq7DU5K1nsWr/AFHUL/Z9uvrm62Z2edKX2564z0p+m6tqumgjT9Su7QHqIZmUH8BVKijlVrWGqs1Lmu79y1qGo6hqDh7++ubth0M0pfH0zVUdaKVFZ3CL95jgfWmklsTKUpO7d2fXXgK3+y+CdFg/u2UWf++Qa26r6bELfTraBekcSKPwAFWK+Lm+aTZ+8UIezpRh2SQUUUVJqFFFFABRRRQAUUUUAFFFFABRRRQAUUUUAFFFFABRRRQAUUUUAFFFFABRRRQAUUUUAFFFFAHlf7L/APyTvUP+xi1T/wBK5K9Uryv9l/8A5J3qH/Yxap/6VyV6pW+J/iy9SYfCgpJNnlt5m3Zg7t3THfNeXfHTRNU1rxB4CXT9Ej1eCDWZHu4riNmtlT7PIAZiFbC5xyQecVkeGfC3jTw5rHh7wnJrWq3eiWehXMl1JBFm3e4MuY4dzAnaqttVc5KqOMcU40U4KXNr/wAOS5tO1j1S10zw5e6JDa2un6Vc6Vu8yKKOGN4N27O5QBtzuycjvV1rCxa/TUGsrY3kcZiS4MS+YqHkqGxkD2r550k/FrSfD3hzStOs9VhTXtOjtH8uwWNdEuUufnmdVQCNWhY4yPvLWpe3vxG1jxw2kxWPia10i5i1SzuzOrbcJEfs0ofyVjQuy8FHfIbDYJFaPDO795W1IVVdj2mPQtDj1M6pHo2nJfscm6W2QSk/7+M/rSTWeg2pmimtdNgOpybZVaNF+1vjow/jOB3ycV8/aDH8SdM8G+F9G09vEGmW0ehyJJNNZXLvb6iHA2yIkEjtGq4KjARvm+evQvino2t603w7VUu5J4NXilv7qygYeQPIcPJgj92MnHzDjI70pUOWSTl3/AaqXV7Hd/8ACN6JFaPBZaVYWRMEkKPBbIhjVx8wXA4zxx3xXP8Awt+G+ieBfC+m6RHHb6ld2Bm8vUZrRFnIkleTGeSAN5HXtXnFhrXxUtbLR5tQt/EUiCz1q1mCaeXlknV/9Cd1VOMrnDHCnqetQX2s/Fqz8Pzh4fEk1/deFdOe08nTzIY7/di53YTCPjkhu3QZq/YVLcvOrP8A4YXtI72PdLvRNFu737ddaRp9xdbDH58tsjSbcY27iM49qkj0rS457aePTbNJbWMx27rAoaFD/Chx8o9hXjmuyfE3+xfH2oWd14hW9t7+GDQ7eO1BBhIhLvGuzMnJcZ5AwabcP8TNN8R3LW914kvrO08W2VtAkluGSbTpEBnYkJ8yqSfn/hxUKg2viX9W/wAx+0XY9jXR9IW1ubVdLsVt7py9xELdAkzHklxjDE9yaWyXStN8jSLNbKz+RmhtIgsfyg/MVQY4yecDvXht3r/xTn8R6wbHS/EtpbNo+r7I5rdpQl1GG+ylD5KoGOBtCM4bjJJqj420v4lWup+D9d0eHWtQ1GPw5M2r3TW4a4i8x4GmihG3Ys2A+xGHY9TTWGbaUpLUXtVukfRtFeUfDXSNQsPjR421C7/t8Wepw2E+nyXMUnlTKICHDErtV0bjaSCPSvV656kOR2vfY1jLmRxXx4/5In42/wCwDef+iWrW+G//ACTvw1/2CbX/ANErWT8eP+SJ+Nv+wDef+iWrW+G//JO/DX/YJtf/AEStX/y5+f6C+38jfooorAsKKKKACiiigAooooAKKKKACiiigAooooAKKKKACiiigAooooAKKKKACiiigAooooAKKKKACiiigAri/gf/AMkr0T/rnJ/6Neu0riPgqnm/CXR497puhlXchwwzI/IPrQB29cJ8YLHwjfWmmQ+Lf7RlinlmtLa2soJJXuGlgdHXbGrN9zccjGMZzXYaPY/2bYR2n2y8vNmf311Jvkb6nArB8faFNrFxoNzZ6zZ6Xe6bqH2q3N1bGdJm8p0KbRIhPDk8N2oA4GHwv8OddnTWNQ8Taxc6hatMz39+yW01rJEixDeDEixPHvUrlVJL5O4GrWqfDb4f6trg1G+8YXVxe6mWkt839sWlE46Rny9zISmVXJA2naAMgv1H4R2uralfXt34gtLrVrjzpL4GzPlGWUwbGCJKHjVUt0UAPuP3t+eufb/B/UotVaC812ybSF0uxgnvGsVFy7w3lzcMIiGHkD96g3neSAc5I3UATr4W+FHhq/a9/wCEmghiGqQw/ZY5rYiOeW5V0hcpH5rBpFHEjNhVbkDdVjU9J8E6T4l0W+uPElkNPstXuTKHnEjm9m3TCOUr8saIY2kG/BDIvPXNVPg3Je6nNq03jKG+u3ltZPM+wllPkXQuU3KJsAlSU+TYMFSB13aln8LIbWXRre+1rTJbfT9QintIxpMccs6xrcEJK+8mRv35bIAA2E7ckmgDL8U+Bvhn4e0WXxJ4i12+k0m7vI3CrJH5M7SpJCqKkMY8wstw2X5kIAJfANTx/DH4bQaRbLea6fIgxcQTPNa2zR7UMSvmONAGQnIf728ck4xWvD8K4Y/Cem6A3iC8kisbu1uFV4wYD5F0txhYs/KTt2ZycA5x2rHh+DqR6jp633ie3mgtHIs7Y6eFZoxefa9rEyEOw+6WCgYwcUAaujeE/Aej+K7fxRH4kgku793vI/OntMXUnlhJJlcIJGGBuKq2wEk7RVGGx+HvijRtV1KLxher4a1dftU0DXMcFmJLgYEqsyB95ZC21nIDc7elWdG+E50nURPa6xYywSySG5iutJWYhGvLi6UQEviFh9oZC21s7VICkVhW/wAC4f7PtbdPFEM1xpwtoo/9DkWH9zDNEBIkc6sWKXGeHXBGeQStAHWf8Ks8P3Zvry61bV7+61TT7uyurx5ot08dz5O58JGEBAgjC7VAxnIOc1V1r4MeG9WsbmwutU1v7FczXUsluJIWjJuERXwGiOCNgKt99SWw2Diu48L6TFoPh3T9GhffHZwLCG24zgdcZOPpk/U1pUAcFc/C/TJtKvtJ/t/X49OupBMtqksPlwTCVJTKmYsli8YbDllG5sAZrKs/g5Y3Gnywa/rup3bre3tzZCFo40sjPdtcboxsJLjKg7yy9cAZr0+OWKRnWORHaNtrhWBKnGcH0OCKfQB52PhD4daHUVuNS1m4l1GG5iuppJYgz+fOs8jALGFB3oMYGACRio7n4NeF57xbtrrUPNWSdtzpbyfJNN5zRjfE20ByxDLhxuI3dMekUUAcr4f8B6Nomr2ep2c16ZrOO8jiWSRSuLqWOWTICjo0S454Gc5rqqKKACiiigAooooAK4z4Z/8AIV8cf9jJJ/6S21dnXGfDP/kK+OP+xkk/9JbagDs6KKKACiiigApk0Uc0TRTRpJGwwyuuQR7g0+igGrnnHi/4Q+HdX3z6ZnSbo8/uhmIn3Tt+GK8d8XfDzxP4bLyXNkbm0X/l5tsumPfuv4ivqmg8jB5Fd9DMa1LRu68z5vMeF8FjLyiuSXdbfNbfkfFNFfUPi/4ZeGPEO+b7L9gvG/5b2wC5P+0vQ/z968d8X/CjxNoe+e1iGqWi8+Zbj5wPdOv5Zr2aGYUaul7PzPhcw4Zx2CvJR5491+q3OAopXVkYq6lWBwQRgg0ldx8+FX/DkJufEGnW4GfMuolx9XFUK6P4ZQfafiBokOMg3at+XP8ASoqPlg35G+Fh7SvCHdpfifWajAA9KKKK+MP3cKKKKACiiigAooooAKKKKACiiigAooooAKKKKACiiigAooooAKKKKACiiigAooooAKKKKACiiigDxP4d2/xS8B6Tf6Hb/Dyy1iB9WvLyK7HiCODek0zSL8hjJGA3rXS/8JX8WP8Aokdn/wCFTF/8ar0esfX/ABV4a0BGbW9f0zTtoyRc3SIfyJzXQ6vPK/Im/n/mZ8tl8X5f5HIf8JX8WP8Aokdn/wCFTF/8ao/4Sv4sf9Ejs/8AwqYv/jVOk+M3gudvL0H+2PEsv8K6Ppk1wrfSTaI//HqYPGXxG1X/AJAPwvms42+7PrmpxW4H1jj3vWnI+tNL1bX5sm66Sf8AXyF/4Sv4sf8ARI7P/wAKmL/41R/wlfxY/wCiR2f/AIVMX/xqg6P8YdV/4/vGPh7w/Gf4NK0xriQf8DnbB/74FA+EtnffN4n8YeMNfJ5aObVGt4c+yQbOPYk0XpL4kvlzf5oXvva/4f5GNrvxW8YaCM634F8O6b6C68aW0ZP0Bjyfwrm4P2ifEV7dC30X4U3evNnBfStUNxGD7uIMD869X0H4Z/D/AEN/M0zwho8MvUytbLJIT6lmyc++a6xFVECIoVQMAAYAFL2tBfYv82v1Y+Sp/MeSwfEX4rTac16PgbdoF/5ZP4ghWU/RfLrl739oXxPpt4bbXPhJe6FzjzdT1Mwwk+0nkFT+dfQdI6q6lWUMpGCCMgipjWpfapr73/mNwn0l+R5FoPxT8Za+m/Q/Afh/U17/AGXxnbyEfUCPI/Gtf/hK/ix/0SOz/wDCpi/+NVr6/wDC/wCH+uS+dqPhLS2n6ieGEQyg+odMMD75rH/4VZc6b83hL4g+LdEx9yCW6F9br/wCcMf/AB6r56D2SXrf9H+hNqi6/l/kL/wlfxY/6JHZ/wDhUxf/ABqj/hK/ix/0SOz/APCpi/8AjVJ5Xxp0cfu7rwl4phXtLHLp87D6rvQn8FFH/Cy9a0v5fFfwz8UaaB96ewWPUIQPUmJt3/juaOVP4Yxfzf5XuF+7f4f5C/8ACV/Fj/okdn/4VMX/AMao/wCEr+LH/RI7P/wqYv8A41WjovxZ+HerXAtYPFVjb3Xe2vSbWUfVJQpFdnBNFPEs0MiSxsMq6MCCPYis5Pk+Kml9/wDmUlfaX5f5HkHj29+LPinwRrnhpfhbZWh1SwmsxOfEsTiLzEK7tvljOM5xkV6b4OsLjS/COjaZdbftFnYQQS7Tkb0jVTg9xkVq0VE6vNHlSSXz/VlKNne4UUUVkWFFFFABRRRQAUUUUAFFFFABRRRQAUUUUAFFFFABRRRQAUUUUAFFFFABRRRQAUUUUAFFFFABRRRQAVxHwV8w/CbRxCyLL5MuwuCVB8x8ZAxkV29cT8FWZPhNozrG0rLDKQi4yx81+BkgZ+pFAHV6QuppYIurzWk15zve1iaOM+mFZmI/OuH+M/hDVvFb+H5NJWIT6XePexyvJt8uZIyYT6kGQKDj+EtXc6TdT3tilxc6bdabK2c29y0TSL9TG7r+TGuV+K91fW1npIF1qNlo8l8F1a608N58cW07cFAWRS+0My8gdwCTQB59beBvHlrreo+IpLecya09ndazaadqn2eeZlN1mBJgykCJZLdMhl3iPr6zR+DPir9haa7129uNSBtYht1VvIaL7IUuMx8IxMmDuK5yNwxzVnXfGmvaJpsS+F31K700m6e1vdW0+a6a6ljVDHax7SJMO5cCWTn5SBkAGor/AMbfFLbc3Fvp9hboJdUSO3fSppHQWuWjywkAYyAbOAB3GelAGfpHgP4gaTDdYj1SVLq9W4vI7TXWhluD/Z8cSMH3gqEnUllBUMNuNwXbVu68FfFJrQXEmtXdxqy3E+JV1RhGsZ0yaJCicKp+0upyFB79BgSTeN/ihMkt1b2VhbxPJqSxQvpM7sgtlV4iT5gz5nKdB6jOMVX1X4q+O4tLu/svh9DqkEd/Mbc6bOwVEhR7bJyM7yzjg87cDBBoAp+L7Dxz4XLNcXvifUdJZWa3tbLUrmW7a4Nqg3+YuW2LMHPlsdp3DCsBtrqPF/h/4gap4Q8JrpN3dW+q22kSR6hIbwRyi4aCNQS2eW3B+fWsrVPGnxC0/X7+0msEuRYSSwfbotPuFh8oyWw88whyH2JLK2ASTs4I5qTxD8RvF9nJokOkRxam00yfapzolxFFPA10ITJGC24MqncQRtI+YNjAoA6KLw942tfBPi/SbHVLpbya+ZtDmub95pUtzDBlPNcsykuJwCxJXcD0xXBy+BfiXEbybR31vS7K81S4ujaR6yrXm5re2SGSWcv86qYpgVLOfmUkP2i0fxx8SdPsAHia+nKQx3F/fWlwkVqWu7pWZkGR8qpGMqOjKScYrRk+J3ji4kexS3sP7RW1sn/s+2065Mlx54fzHWR9vlBAocb09j2NAHc+NtA8Y6pqOhtpWsXFr9k0q9E8sd20Ub3xWD7O8iJt8xQyynBXbyQRg4rze+s/iF4b0ayn1y68W3tr5shlsrfUZJLt5vs4CuskO4iISbjsZ8NuB2DGyrdv8RvHennQrC3064vdlnEmoC802bzWka0eQSq6n5l8wIpyF5JXk8j0D4T6/wCK9Ye/t/FNvArxW1lcQyw2b26nz4Q7x4ZmyUb5c5+oFAHn2l+FfiufDsD3k+qySz2qF4odX+zXC3RsIEWaSQEEqkyyllJOSc7X6V7npcd3FplrFfzLNdpCizyKMB5Ao3EfU5qzRQAUUUUAFFFFABRRRQAUUUUAFcZ8M/8AkK+OP+xkk/8ASW2rs64z4Z/8hXxx/wBjJJ/6S21AHZ0UUUAFFFFABRRRQAUUUUAFFFFAHNeLPA/hvxMrNqOnotwRxcQ/JIPxHX8c1494u+DWuabvuNEmXVLcc+XwswH06N+H5V9DUV10MbWo/C9Ox42YZBgsfd1I2l3Wj/4PzPi67tri0uGt7qCWCZDhkkUqw/A12XwNg8/4k6dxny1kk/JT/jX0R4k8M6H4it/J1fTobjj5XIw6/RhyK5Twb8MrXwr4x/tmwv3ltfJeMQyr86FsdGHUcV6Uszp1aMotWdj5SnwniMJjaVSDUoKSfZqz7f5HoVFFFeEfogUUUUAFFFFABRRRQAUUUUAFFFFABRRRQAUUUUAFFFFABRRRQAUUVla74l8O6DEZdb17TNNT1urpIs/99EZppNuyE3Y1aK86l+M3giWVodEm1XxHMDgx6Ppk1zz/ALyrt/HOKafG3xA1PI0D4WXsCHpPreoxWoHvsTex+nBrX2FTqreun5k+0j0Z6PRXnA0n4yar/wAf3ivwz4ejPVNM057qTH+/MwAP/ATR/wAKoj1DnxR448Ya9n78T6ibWBv+2cAQUezgvil92v8AwPxDmb2R2Gu+KPDehRNJrWv6XpyL1N1dpHj8zXIzfGbwVJIYdDbV/Ek/aPR9LmuAfo4UIf8AvqtXQfhf8PdDlWbTvCGkrOvSeaATTf8AfyTc3611sMUcMYjhjSNB0VVwB+FF6S6N/h/mHvs87/4TP4ian/yAfhbc2yH7s+t6nFbD67E3v+BAo/sj4xasf9O8XeG/D0R/g0vTHuZMem+ZsZ9wv4V6PRR7VL4Ypfj+dw5O7POP+FT298M+JvGvjHXs/ejl1M28J9vLgCAj2Oa2NA+GHw90NxJpvg/R45gciaS2EsgPrvfLfrXX0UnXqNWuCpx7CIiRqFjVVUdABgUtFFZFhRRRQAUUUUAFFFFABRRRQAUUUUAZ2t6DoeuW5t9a0fT9Si/uXVsko/Jga4ub4M+CopWn0FNV8NTk5MmjajLbDPugOw/QjFei0VpGrOPwslwi90eb/wDCI/EzSOdA+JS6lEv3bfX9NSXP1lhKN+lH/CTfFTSR/wATr4eWWsRr1n0LVF3H38qcKfwDE16RRVe2v8UU/wAPysLk7M85i+MnhO3kEPiO113wvMf4dX0uWJP+/gBTHvnFdhoHifw5r8Sy6Hr2makjdDa3SSf+gmtSWOOVDHIiuh6qwyDXIa/8Lvh7rkxuNQ8J6Z9pPW4t4vs83/fyPa360XpPo1+P+X5h768zsaK83HwvvtM58K/ETxZpAH3YLi5W/gHtsnDED6EUbPjTo33ZvCXiuBezLLp1w35b0o9lF/DJfl/wPxDna3R6RRXm/wDwszVtMGPFXw18VaYF+9NZRLqMA/4FCd+PcoK09C+K/wAO9YmFva+LNOhuc4+z3kn2aXPptk2kn6UnQqJXt+v5Aqke52tFNikjlQSRSLIh6MpyDTqyLCiiigAooooAKKKKACiiigAooooAKKKKACiiigAooooAKKKKACiiigAooooAK4n4KyRw/CbR5pXCRpDKzMTwAJHya7auL+B//JK9E/65yf8Ao16AOp0fU9P1iwS/0u8hvLWTOyWJtytjrg1jeL9fu9H1nwxZW0MDx6tqZtJzIDlE8mSTK4PXKDrnjNdJXJ/EuTQDZafZ614cTxHcXV2EsLAwxuzShSSwMhCoFXcSxI4474oAyNf+KllpPi3UNCXQdXu49OAW7vIbdzFFIYTMqltu3G3HJbq3Q81RtPjDDNqFpZv4T1kGW3t7i4aKMzLbJcbvJLMgK5IXJywxnjPNT3M/w30mO1v/ABL4WsdBvo0e1jjutPWSSOFF+Yhoww8kK5y+do3EEjkUy98Q/Csa3M2rWGjwzaDCyw3clqrqiRYJSJ1UglAwbYpJXJyBg0AV9N+M0N9NZWcfhe/S+1NbWTTIGuYsXEc7ThWZs4jIFvISD7AZJxV/RviLfS/DbQfEl5ov2jUdYv8A7AlnbSCNVkaWRFyzE4A2cnJ74rL8ReLPhLa/ZtMfQ7K+WZBasn9mCOOBIIZLtUcyKoXYAx2DlGkGQMk1v6P4k+GsiQaBp4sEXTPMube0jsWEcLw4L+VhNrOhkBITLDd05oAxdP8AjRZahf2NpY+F9auGmEYumjhZ1tJJJnhRWZVKY3ocncOOeelV/Cnxqt7jRrKfxNo76ZdSwR3UzRyK0KW7CT98DnO1TGFIPOWFJeeLvhFDq+mvbaHZXNzax3EtvONL8sWTRyoXVi6gxsXm3AHHJJ7jPR6GPhbq2pXPh/S9P0G4uIYJbaSBbFQrRebmWNSV2uokHzBSQGHPNAGEnxrs/wDTHm8J69FDYwMbuQwErDMLZbgxFgNmQrqM7uvbGCZvBfxCbVPiNfaFP4bhsL65itplcFQ5h8gSHzJekrr5nCLyFLHoMnROofCrWNS1XUvsWl6he2cb295MNLaWR0BMLqp2EyqOUOzcO3Soz4x+EqT2l99p0oSyiC6imFg+5OXt4nYhMoQUeIbsEfd7gEAXWvivpOkajqWn3emXv2jT5Z45kQqSCkXmw9+POXcE9SuPSqd78Y9PsRNLeaBfxwEzxWjiWNjcTwyxxPGRn5P3kqgMeMZJwOt6XxP8KL29ju55dHlutUeBnklsjvZoZSsJmJTMZWQMF8zbhgQOQajsdc+EWpazdpBHo0l/q5NrcNJp5U3oYupUsyASKWidSckZXBOcUAUdQ+McdjPeWs3hW/NzpiSyaoi3MRFssbRhirZ/ecSowAx3BwRVT/hdUWm2t1Nr2hXAUajqNlYyWZEn2l7a7aFU2AllJTYSTwTuwOgOwdZ+D9jpMSRx6H9jmtQscUFgZPMhlYsVCKhLAshJGP4cmqF/4i+DthqB+z6bot0+rzR297c29knklLoGcPLKQEKvnf1JbOcGgB8nxjiSCU/8Inq63FpbS3V/BORA0ESSrHlRLtL5LZHA4Bzg4Bp6n8aVktbyTSPD9+qRzeXb3l3bSC3l2XEcUozgDI3nGGPTnHQ5/iu3+DmoiCx1P/iVWOmSlYrO1sQnmB4orqRiqxGWMbWVm5TgZPHNdLc6z8G7fVryadNAW6lDNcXJscpJsj+0PmXZtYqsYcjOQVGecUAZ6fGmzuVjmh0LVrWzkvoIYbuezcxzxPc+QxGdoyDyMF+OcHGKqx/Gq4W9iafwtd/Z9RtLOfSLaEGa4uPtAkdS3l7to8uMnAUkH16jatta+DsN3BeQ22jxXWp3IkDf2WyymWKQESSDZuj2uwIZ9oBOc96Y1x8F7e21W3/s7QEhWVVvEXTOJ3WUqAgCfviJNw+Tdhgw4OaAIm+L/mW9zNZ+DdbuPsttbTXEe3EsbTGQBfKALnb5TkkKeMHFd94S1qDxH4bsNbtkCRXcQkCCVJdp6EbkJU4IIyDXFx638HpobbSIk0N4NQit40iTTyYyiu0cCOQm1Nrh0AfBVsrweK1IPHPgHQ7d9JgvY9Pj04xW62iWMse0O2yMRoE+dS3AKAjkeooA7SiuQs/iR4RmWzEuqJBLeH92jIzbAZTEpkZQVjDOpUbyuSCOoNdfQAVxnwz/AOQr44/7GST/ANJbauzrjPhn/wAhXxx/2Mkn/pLbUAdnRRRQAUUUUAFFFFABRRRQAUUUUAFFFFABRRRQAU2aSOGF5pXCRopZ2JwABySadWb4p/5FjVf+vKb/ANANNK7sDOQ/4Xb8Jv8AoftD/wC/9J/wu34Tf9D9on/f+mfs2xRt8BvBRaNCf7Ih6r7V6CYYQCTFHgf7IreapQk42enn/wAAhczV7nA/8Lt+E3/Q/aJ/3/o/4Xb8Jv8AoftE/wC/9dT4T13w/wCKtGTWNAuIr2xd3jWUQsmWU4YYYA8EelReOPEGj+D/AAxd+ItXhf7FaBTJ5MQd+WCjA4zyRRaHNy8rv6/8AV5Wvdf18zm/+F2/Cb/oftE/7/0f8Lt+E3/Q/aJ/3/rvIkt5IkkWJNrKGGVHQ0/yYf8AnlH/AN8ipvS7P7/+AP3u5wH/AAu34Tf9D9on/f8Ao/4Xb8Jv+h+0T/v/AF0WoeI9FsfGWmeE5oZP7R1K3muLfbEDHsjxuy3Y88Vu+TD/AM8o/wDvkU37NWvF/f8A8AFzPqcfoHxV+HOv6vb6Ro3jHSb6/uCRDbxTZdyBkgDvwDXZ15T8ZERfiX8J9qKv/E/n6DH/AC6S13M/jLwlBZSXs3ibR4raKRo3le9jCqynDDJPUGidNWi4J6/5gpb3N2ivPLj4zeAzIYdHvb/xDP2j0fT5rrd9HVdn/j1Rjxx481T/AJF/4V6lGh+7NrV/DZL+KDfIP++aXsKnVW9dPzD2ke56PRXnB074zat/x9eJPC3huI/w2FhJeSj2LSsFP1C0D4VtfjPibx94x1rP3ohf/ZIT/wAAgCnHsSaPZxXxS+7X/gfiHM3sjs9c8RaBoUZk1rWtO05cZ/0m5SPP/fR5rj5vjP4FkcxaNdaj4imzgJo+nTXQJ9N6rsH4sK0dD+FXw60eXzrPwfpTT5z51xCJ5CfXdJk5967CGKOGMRwxpGgGAqrgAfSi9Jd3+H+Ye+zzr/hN/H2qZ/4R74V6hDGfuz63fw2gH1jUu/5U7+zPjJqv/H54n8MeHIz1XTdPe7lX/gcxC/8AjlejUUe1S+GK/P8AMOTuzzf/AIVSuoc+KPHXjDXc/fi/tD7JAf8AgEAQj8619D+Fvw80aXz7HwjpXn955ofOlPuXkyx/OuxopOvUelwVOK6DYY44YlihjSONRhVVcAD2Ap1FFZFhRRRQAUUUUAFFFFABRRRQAUUUUAFFFFABRRRQAUUUUAFFFFABRRRQAUUUUAFFFFABRRRQAUUUUAFZmueH9B12Exa1o2n6ihGMXNusnH4itOimm1qgauedTfBnwZC5l8P/ANr+GJuz6NqUtuo/7Z5Mf/jtMHhX4n6R/wAgP4kQ6pEv3bfXtMSQ49PNhKN+JBr0iitfbz6u/rr+ZHs49Dzc+KPilo5/4nnw5tdWiX70+g6ornHtFMEYn2B/Gnx/GXwdbuI/EMeteF5e66zpssCg/wDXQAx/+PV6LTZESRCkiK6nghhkGjng94/c/wDhw5ZLZmboPiPQNei83RNa07UkxnNrcpJge4B4rUri9d+FXw81qb7ReeE9MS5zkXFtF9nlB9d8e0596y/+FY6lpuG8KfEfxXpO37sF3OuoQD/gMwLf+P0ctJ7St6r/AC/yC81uj0iivNx/wujR+MeEvFUC/wDXXT7hv/Q0z+AoPxO1LTOPFfw48V6SB96e1gS/gA9S0JJA+ozR7CT+Fp/P9Nw9ouuh6RVPWNV07R7QXeqXkNpAWCB5GwCx6D9DXM6D8Uvh7rUy29j4s05bk/8ALtcubab/AL9yhW/SqvjXVtL1iDw9NpeoWt9FF4mtoZGglDhHBbKnHQj0rTD4dzqqE00jmxuJdHDyqQs2jY/4Tzwd/wBDFYf9/KP+E88Hf9DFYf8AfytvULiz0+wuL68ZIra2iaaaQrkIijLHj0ANcl4N+KPw/wDF+qR6X4f1tLm8liM0UUlnNAZUHVkMiKHA9s1SVCSbUJWXmv8A5EhxxidnUh/4C/8A5M0v+E88Hf8AQxWH/fyj/hPPB3/QxWH/AH8rovLT+4v5VQ17VNN0PTjqGpF47cSJGWjt3lO52Cr8qKT1I5xgdTgVKeHbsoS/8CX/AMiPkxv/AD8j/wCAv/5MzP8AhPPB3/QxWH/fyj/hPPB3/QxWH/fyui8tP7i/lR5af3F/Kjmw38sv/Al/8iHJjf54/wDgL/8Akznf+E88Hf8AQxWH/fyj/hPPB3/QxWH/AH8rovLT+4v5VFdyQWtrNcyoPLiRpGwuTgDJo5sN/LL/AMCX/wAiHJjf+fkf/AX/APJmF/wnng7/AKGKw/7+Vp6Jruj62JTpOo2955OPM8ps7c5xn8j+VV/Bmv6X4s8MWPiLSo5PsV7GZIvOjCvjJHI5xyKyvDIx8S/F2OP3Vj/6LetPZUZQqcqacVfVp9Uuy7mTrYmlVpKcotTdtE19mUr/ABPt2OuooorhPTCiiigAriPgrGk3wm0eGRdyPDKrD1BkfNdvXFaN4G1HRdNj0zSvHWu21lCW8mH7NZPsBYtjLQEnr3JNAHVaPpljpFglhp1uLe2jztQMTjPuSTVLxT4etfEEFr5tzd2V1Zzi4tLy0dVmgcAgkbgykEEgqysCD06EZ3/CNeIv+ih67/4B2P8A8Yo/4RrxF/0UPXf/AADsf/jFAGbqnww0nUoy13revPeTRzw3l59oj827hmCrJC48vYqFUUDy1QjGQQSSa9/8IfDF4l1byXWrJYSvPLDYpOghtZZgBLJH8m7c3zcMzKN7YA4xtf8ACNeIv+ih67/4B2P/AMYo/wCEa8Rf9FD13/wDsf8A4xQBk698KNA1i8uJbjUtYitZ7qe8ayimjEKzzQPBJIMoXyVkY43YBOQByKJ/hN4blsWtVvdYgyL7bLDchJEN2EEhDBeCNi7fTnOa1v8AhGvEX/RQ9d/8A7H/AOMUf8I14i/6KHrv/gHY/wDxigDnE+CvhVI5Y0vdWQTNM0wjaFA/m+UX+VYgqjMKH5QMc+tbnhD4daB4W1241XS2uFMxlKwMsQSIyyGR8MqCRssTjezYBwMCp/8AhGvEX/RQ9d/8A7H/AOMUf8I14i/6KHrv/gHY/wDxigDGuvhLoFxc6tcf2prMUmplTJ5UkSKm2XzR8oj2y88EzCQlflJwTRpXwh8LabZTWlvPqflSxQxEGVPlWK7lukAwgA/eTOP90Ae9bP8AwjXiL/ooeu/+Adj/APGKP+Ea8Rf9FD13/wAA7H/4xQBiN8H/AAp/bP8AaqSXyXDzGSf/AFL+cPOaYKS8ZZAGdhmMoxBwScCkvPg94WudKXT2utXjVLYW8c0VwqyxgXRuQytt4beSM/3TjFbn/CNeIv8Aooeu/wDgHY//ABij/hGvEX/RQ9d/8A7H/wCMUAY+pfCLwneeY4+0wTG+N5FIqwyeQShUxoksbJs+ZjhlJBYkEVJP8JfCVxYmxukvLi1a7trtopJQVZ4IPJQH5c428nHO7kEVqf8ACNeIv+ih67/4B2P/AMYo/wCEa8Rf9FD13/wDsf8A4xQBlR/CnQPtlzeXGo6xdXV1HJHNNNOhZ99pHaEnCDny41Of72T7VhWfwfmi8Rwf8T2WDw3ayXE8NhEdzmaa2a3aQsV4JV3Y9RuPAAJFdl/wjXiL/ooeu/8AgHY//GKP+Ea8Rf8ARQ9d/wDAOx/+MUAYH/Cm/Df9m2lh/aWsCK3uXuQUeBCWZgxVNsQEA4x+4EZwSMmrN78KdCvNOk0241PV5LFbr7XZWrvC8VlL5rSFo0aMhsl3GJRIMHAwMY1v+Ea8Rf8ARQ9d/wDAOx/+MUf8I14i/wCih67/AOAdj/8AGKAM61+FnhyCAxLPqDbha723xruMFwZ0OFQKMuTkAAY4AFUtL+DnhnT9Xj1Rb/WJ7mOaKYNNNGSxjnEyBmEYZ8NkbmJYg4JOFxvf8I14i/6KHrv/AIB2P/xij/hGvEX/AEUPXf8AwDsf/jFAGTD8JvDkMn7m81aKGUIt7As6bL1UnknjWX5M4V5ZMbCpIbBJGK7+uW/4RrxF/wBFD13/AMA7H/4xR/wjXiL/AKKHrv8A4B2P/wAYoA6muM+Gf/IV8cf9jJJ/6S21Wv8AhGvEX/RQ9d/8A7H/AOMVe8IeHU8OwX6/2jeajcaheNeXNxciMM0hRE4EaqoG2NegoA26KKKACiiigAooooAKKKKACiiigAooooAKKKKACs3xT/yLGq/9eU3/AKAa0qq6zave6ReWcbKrz28kSlugLKQCfzpx3QnscP8As2f8kF8Ff9giH+VeguMowHcV498P9F+NHg7wVpHhe10zwHdw6ZapbJPJqd0rSBe5AgwK3ftfxv8A+gF8Pv8AwbXf/wAYrpq0+apKSa37kRlZLQ898M+Cfi1YfCTUfh3BpdjpTlppodXi1jmbdMG8nYqbo9y7hvDcenNVD8JfG1x4T8YWdnpFtoNtqtjbQWeif23Jex+ekwd7gyyD5SVGMCvTftfxv/6AXw+/8G13/wDGKPtfxv8A+gF8Pv8AwbXf/wAYrf29S7a5d77/APB/roZezj5nAal8NfH8fg7VdD/s+x168n1qO7m1C41N4JNRttpwrbT+7eMkKF+4RyBnrmH4W/Ez/hWWleG7rT7LUjbardzSW8usyKYoHA8nZIOCFJbIYHtgc12eh+Nvi9q/i/xF4XtvDvghb3w+bYXbyandCN/PjMibCISTgDnIHPTNb/2v43/9AL4ff+Da7/8AjFU6tWOjt338vUXs4Puct8M/h9420nW/AF94gaKdtD02+tL2U3fmsDI37oAnlhtx9K9urzr7X8b/APoBfD7/AMG13/8AGKPtfxv/AOgF8Pv/AAbXf/xiuaqpVXdtff8AM1haCskzC/aG0q01zxj8MtIvvO+y3et3EcvkzNE5U2kuQGUgj8DW34E+CPw48H+abDw9bXrvL5iS6jGlzJDxjCMwyBxWXeeGfid4l8c+ENW8TWvhKwsPD9/JeN/Z99cTSy7oXj2gPEo/iz1r1unUqyhCMIy9bPzYKKk3Jojghht4xHBDHEg6KihQPwFSUUVyGoUUUUAFFFFABRRRQAUUUUAFFFFABRRRQAUUUUAFFFFABRRRQAUUUUAFFFFABRRRQAUUUUAFFFFABRRRQAUUUUAFFFFABRRRQAUUUUAFFFFABRRRQAUUUUAFFFFABRRRQBla/wCGvD/iC3a31vRNN1GNhgi6tUl/9CBryofCXwf8O7zQ7zw1DfRTXfiC0E3m3jsjDLH7mdvHY4yK9qrnvHWkahq9npx0trYXNjqMN4q3DMqPsz8uQCR19K7cDXcKqTlaP4Hn5pRdTDS5Y3f47lzxlY3GqeENZ0y0Cm4u7CeCIMcAu8bKMntyRXg3hP4N+OPDsOizWWomW9bw9cabNJeXzS/2NcOvyyWv91CcAhRkdRXtHnePf+gf4c/8DJv/AI3R53j3/oH+HP8AwMm/+N1dKNSnFxjKOvmiZYunJ3cJf+As+eY/BHjrwL4A8YajqMOp2Ej6GbbzbLWGuluZzIoM3lhN6Njcd27pwfWqfwy8LL4k8CeJbPwfcanea1Le6ZLJcTRyWlosUc6O8cTNI+WwjFuckkdAcV9Jed49/wCgf4c/8DJv/jdHnePf+gf4c/8AAyb/AON10e1qNPWN7/zL+vxM1Xgmvcl/4CzxzxT8LviHqXjXU7yFInu7nWEurDxL/bk0b6fahlPkC1A2t8oK9cfNVrWvhL4pudY13xFatLHrTeKor7SpRqkipFZZTzBszsBOGyCCTxXpB17xmPEq6B/Zug/amszeBvtUuzYHCYzsznJ9PxrR87x7/wBA/wAOf+Bk3/xupl7eFruK07rb7/IUMZQnfljJ2evuvf7jx+X4cfEZvjbB4qjsrO1s4tcNxJdwatIWnszkBGibuB1Gcegqr4R+GPxJs/iUmvXtjZWVs4vY757fV5JVu1lVvLJjfkAEr1P5V7V53j3/AKB/hz/wMm/+N0ed49/6B/hz/wADJv8A43S56trXjtbf/gl/WKd/gn/4C/8AIqfBXw/qXhb4X6HoGsRxpfWcBSZY33qDvY8HvwRT/DX/ACUvxd/1ysf/AEW9WPO8e/8AQP8ADn/gZN/8bpPCWk6za+INa1nWfsKSagsCrHayM4URqw5LKOuRWaXLCrKUleS6PrzRf6GdSo61agoQlaMru6a05JL82jp6KKK849gKKKKACvM/AFhquv8Agiz8Q6p428RxTXCyyyiF4FjQB2GAPKOAAK9Mrz74WsU+CFkwjlkIs7jCRIXdvnk4Cjkn2FAD9CstP1zR7HV9L+JXiK4sb+NZbWX7RAvmq3QgNCDzg9qvL4bZrg26/EHxIZgcGMXVtuH4eVmvnJ/hzrj+CG0p9HvG1KLwpY6TaTtpF0RBdwXJlaRW8rKrtIAYDOewrqPEWiaxr/xK8TeIrvwzfWiX2lTaXot9a6ZcpcWKyRkPPIggHmSs2BnzPlUYBzQB6vq9lpuk2CX+pfE/XbW1edLdJXvLba0rkBUH7rliT0pNBstP10XH9k/ErxHdG3uJbaVVngBWSNtrrgwg8EEZ6V4cngXUv+EPNm/hnUDfJqWl3a2smmym1kFp9/7logQupK52MSANxNXdF8L6/Z64l2nh+50+SLxFqGspqVvpN09w8U6SLHauphGUy4LfNjAwBnmgD3JPDm9HdPiF4jZUO1yLq2IU+h/dcUsfhtpGjWP4g+JHaRd0YW6tiXHqP3XIr5th+HviaXRdcsbrRLuI6rBpSTJFp92YpZbW8E0z7BAqxhkyFVRgdD3NdfeeFpz8VBr9rpHiGPSP7RtL23EOlSQS2SQIQYY1FuzFGORtWVFIdsqe4B67NoYh1JdPl8e+LEnaEzjLRbAgIBJfyNoOT0Jz7VN/wjbeQ0//AAsHxJ5SnDP9qttoPufKryT44aLqnjjWtQvdK0nWYY7nwrcaOgudJulImknjkDHEZ+TCHJ65xxWdrnhG4u7fxZZ2/h7W47DU9YsNRsLe2sLm1MRhgVJCT5DqGLjdgq6sOvNAHr8+n2EGr22kS/E3Xk1C6ha4gtzd2294lxlwPK+7yOelXE8ObwzJ8QvEbBQWJF1bHAHU/wCqrwK88F+IJtF0iKTQHuL+DwxqGizypoM9usTzOGhdAkJBCDKnATqSAM4q54y8IahNY+R4Y8M3kP2nwTN4auUl0m6gSOV3jfzxtibeCVYHO09Dz0oA9xfw5sfY/wAQvEatjODdWwPTP/PL0pW8NssKTN8QfEgjkICObq22sfY+VzXht74JnvNYlv7nw7fTM+t6NeFpNFuWb7LawpHPFzH/AB7ThejA8kVnXngPXX0q3tBpmrz28M+sKmn/ANmTJCkV5NviZS9tIFZFypCoCM/K47gH0I3hl1nEDfEDxKJScBDc224/h5VUNNstN1Jb5rD4n67cJYXJtLp0vLYrFMACUJ8rGRuGffI6givH9S8H38muTalb6VrM06anoNxbXdzpN01wIbJQtxufyyd7jPf5s8kVnal4H1Zp9QNn4evzayeJb/VkthpMqLcw3Me1EkD2siq0Rzj5XGGOCpoA+gJPDLxyLHJ8QPEiO2Nqtc2wJz0wPKqX/hELz/oePFX/AH+t/wD4zXgGu+BdQuobrydK1m4uF0HS9Psri70u6klintZ2kkff5WQCpwGHJ6ECvqaBvMgjchgWUHDDBHHcdqAOY/4RC8/6HjxV/wB/rf8A+M0f8Ihef9Dx4q/7/W//AMZrqqKAOV/4RC8/6HjxV/3+t/8A4zR/wiF5/wBDx4q/7/W//wAZrqqKAOV/4RC8/wCh48Vf9/rf/wCM0f8ACIXn/Q8eKv8Av9b/APxmuqooA5X/AIRC8/6HjxV/3+t//jNQ/DK51CQ+JbDUNTutRGm629rbzXOzzPK8iFwCVVQcGRucV2FcZ8M/+Qr44/7GST/0ltqAOzooooAKKKKACiiigAooooAKKKKACiiigAooooAKKKKACiiigAooooA8r+Gn/JwHxc/3tG/9JGr1SvK/hp/ycB8XP97Rv/SRq9UrfEfGvSP/AKSjOnt83+YUUUVgaBRRRQAUUUUAFFFFABRRRQAUUUUAFFFFABRRRQAUUUUAFFFFABRRRQAUUUUAFFFFABRRRQAUUUUAFFFFABRRRQAUUUUAFFFFABRRRQAUUUUAFFFFABRRRQAUUUUAFFFFABRRRQAUVg/EO/u9L8FarqFjKYbmGDdG4AO05HPPFVYPD+sSQRyHxprILKCf3dv3H/XOumGHUqftJSSV7deluy8ziq4xxrOjCDk0k9LdW11a7M6iiuTl0i8inEEnj/UklPSNvswY/hsplvps1xqN1ptv8Q7+W9tAjXNuhtmkhDjKl1CZXIBxnrT+r0/+fi+6X+QvrVb/AJ8v74//ACR19FcdNYSQakmmTfEW+jvpIWuEtnNqJWiUgM4UpkqCRk9BkVbTw7qzqGXxtrDKRkER25BH/fuj2FP/AJ+L7pf5B9arf8+X98f/AJI6aiuZfw9qsaNI/jbWFRQSzGO3AA9f9XVGO18zSotWj+JN4+ny7fLule1MT7jgYfZg5PA560fV6f8Az8X3S/yD61W/58v74/8AyRNJ/wAlki/7F9//AEoWuurjZfCEyavHqknjHVVvjCbZJWWAEpncVA2YPIz68VZXQtSaNJF8dasUfhGC2+G+n7vmtq8aVTltUWiS2f8AkcuFliKLnzUX70m949bf3jqaK5c6DqShy3jnVgE++Slv8v1/d8UDQNTMpiHjjVzIFDFNlvkD1x5fSsPYU/8An4vul/kdX1qt/wA+ZffH/wCSOoorlbfRb+43fZ/HmqTbDhvLW2bB9DiOpH8ParGhd/G2sKqjJYx24AH/AH7o9hT/AOfi+6X+QfWq3/PmX3x/+SOmormV8O6syhl8bawVIyCI7fBH/ful/wCEb1j/AKHTWf8Av1b/APxuj2FP/n4vul/kH1qt/wA+ZffH/wCSOlornPhnqN5q3gbTdQ1CYz3Mqv5khAG7DsBwOOgFdHWVak6VSVOW6bX3G+GrxxFGFaO0kn96uFcX8D/+SV6J/wBc5P8A0a9dpXE/BWRYvhNo0r7iqQysdqljgSv0A5P0FZm521FVNI1C31SwS9tVuVifOBcW0kD8eqSKrD8RWB8RNevPDEOma4ZoI9FhvVi1cyL/AKuGT5FlDdgrlM9sEk9KAOqorxwfFnWNPuLNbrQGvU1NDqcW64jtfs1hJOsUA+fh5CpV2BK4L7c5xWlZfEzW7+2sJ7PQdCDX93cQ21tca26TmKGYxPMwEBVVBBPLd1GdxxQB6jRXjup/G02ME9wfDa3EbicWccN+GmDRXUVuftKFB5ClplbOXwqtnkYok+M2opbvM3hG3UWlobvUAdXViiC6NuRHsRg543YYoeoOKAPYqK8b0n4wagxVZNAS5tor2K3urhr4LKPPv3tI9kaxYbBUE5K8ep6sh+Nl/cWMNxbeFbGd7qxiv4Io9ZUyJFJIV2yr5eVlUAkxoHOcgZwaAPZ6K8eX42q8aXUWh2ctp5Vk8mzU8zsbmNmXy4zGC6qVIJJU45A4IqVfjBexw2k934bs4kews9QnjXVC0xhuZXjjWBDEPOkHlksuVAJUAnNAHrlFeRXfxjuodHtbyPw9p9zPqFzFFY28GsqzKriY5uPkBhOIGA4YFiFByDildfGPVL6bSxpuj2djG2oWNveLcX6STP5yszLEigq6YXAkDZ/2euAD2qivItN+Mz6tc6BZ6VoNpNd6zb2EgV9TwkDXMMspRisZPyCIjpyT0Fa/wr+Jk/ji+nhPh1tMiNqbq0eS9R3dPMKYkjGGjbOMjDAHIzkcgHo1FeVw/Fm9vJ7S1sPDETXTXsGmXqz6hsW0vnaQSQEiM7vLWPcSAMiRMDnjN0v433N/Grf8ImluLqaGOyefVEVP3k/k5nwpeEA852sO3BwCAezUV4d4b+NWqyfZrS+0GG/m80m7uYb6KKNEe6eBBFu4lI28nK54HU4qzP8AG7UIorGb/hDo5I7qKa6yuqou23juDATukRVMhKk7MgAFcsM0Ae0UV5DrfxS1qa1D6Np+kwyPq62VvFLqQa4cLdm3fzYdgMQJUkMN+ARxnis2X40a1BfT3Mvh+0a1S1MKWcV6Wc3a6hJZsxkMYAhzGTuxnBGRnigD3CivPPAXxE1DxV4ih0keHreyVdP+2XkjakspjPnzQbUCKQ/zQ5yWUgHBAIxXodABXGfDP/kK+OP+xkk/9JbauzrjPhn/AMhXxx/2Mkn/AKS21AHZ0UUUAFFFFABRRRQAUUUUAFFeIaP4atfG3xp+JNvrmqeIPI0u50+OzitNZubaOJXtFZgFidRy3PSuom+EHg+GF5pdU8WJGilnZvE98AoHUn97W8qUI2Upa6dO6v3IUm9kej0V5H4b8B/DPxIjSaD4m8S6jGqhi8Him+ZcHoQfNweh6Vsf8Kc8J/8AQQ8Xf+FPff8Ax2k4U07Nv7v+CCk30PRKK8r0L4Z+Bdas3utP1Pxo0STSQMZdf1KI70ba3DyAkZHB6HqCaZZfDr4fXuv6hoNtrXi59R09I5LqH/hI9QHlrICUO4yYOcHoTT9nDXV/d/wQ5mer0V5a/wAMvAaa9Fobax4uGoS2z3SRf8JJqHMSsqs2fMxwXUYznmlm+GPgOG5a3k1rxWsqyRxsv/CTX/DP9wf63vR7On3f3f8ABDmfY9Rorzv/AIU54T/6CHi7/wAKe+/+O0f8Kc8J/wDQQ8Xf+FPff/HaXLS/mf3f8Ed5dj0SivO/+FOeE/8AoIeLv/Cnvv8A47R/wpzwn/0EPF3/AIU99/8AHaOWl/M/u/4IXl2M/wCGn/JwHxc/3tG/9JGr1SvJbz4TfDfRtViea98TWt9q8nl+aniC+33DRRM/zssnO2NGxuPAGB6Vo2vwj8G3VtHc2+qeLZIpFDIw8TX/ACD0P+trSr7ObUrvZdOyt38iIcyVj0mivO/+FOeE/wDoIeLv/Cnvv/jtVrv4V+BrS4tbe51rxTDNdyGK3R/FN8DK4UsVX97ydqk/QGs+Wn/M/u/4Jd5dj02ivO/+FOeE/wDoIeLv/Cnvv/jtZk3w48BR+IYtBOqeNHv5IfP2R6/qTqkeSAzuJNqZIIG4jODihQpvZv7v+CK77Hq9FeQar4I+F2laj/Z+o+LPEFrdAKWjk8V3wKBvu7v3uFz2zin6p4D+GWl3qWWoeKfEVtcOoYRv4rvgQp6E/vflB9TgVXsod393/BDmf9M9coryvTPhv8PNTnvoNP8AEXiS6l0+YwXiReK71jBJjO1/3vBxUGjeAvhlrItzpXirxBei4jeWEw+LL1vMRG2swxLyA3Bpezh3f3f8EOZnrdFeT2fw9+G15a6fdWnifxDPBqTFLKSPxZestwwySEIl+bG09PQ1qf8ACnPCf/QQ8Xf+FPff/HaThTW7f3f8EFJvoeiUV5F8HLNtF+MHxH8NW2oapc6ZYRaU9rFfX8t0YmkilZyGkZjyQO/YV67U1YckrX7firjjLmQUUUVmUFFFFABRRRQAUUUUAFFFFABRRRQAUUUUAFFFFABRRRQAUUUUAFFFFABRRRQAUUUUAFFFFABRRRQAUUUUAFFFFABRRRQAUUUUAFFFFAHL/Fj/AJJ1rf8A17/1FdHZ/wDHnD/1zX+Vc58WP+Sda3/17/1FdHZ/8ecP/XNf5V1y/wB0j/il+UTz4f7/AD/wR/OZ4d4w8N3c3xA+JM914MvNW/trTrCDRp0tlZfOSKRWIlJ/dbWZDuyOnHSsfxDF8RPDlwbK4vL5pb6bQNPinS4WP7ZIsUhuUR9yNyUAYhlOO/UH6OrlvGmv+D7fzNL8SxxXkUSJcXMclg9zDboSQskpCMsY4PzNjoT0FVTxMm0uW+34W/yOmVJb3PF9P0vxJ4t8PNa6fda5q9u/hzXNOvLi8mKt/aHmqscRfe3y5BUYYqVBznJFP1mD4kWPgXQNI8K6L4ntbqx0a0McpuZiRdo6CWIpvChQqn/WbkIOFAr2Ox8X+D7HVF8M2MotXt7oWIihsZEt4pim9Yt4Ty1JU5AzzWVovxQ0qXSl1DWxFpsYtZ7qYhnk8uOO7NsDgJyCQp9Rnpjmr9tU/k0J5I/zHH6u/wASbz4mweRpes22lrf3EF0DM7wT2Zt8I+NwiGZDwFXeMfMxq1a+Gtfj/Zn0jw+2l3y6tBHbebaxbROm2dWbGTgEAE9a9AXx34aNpLP9quleK6S0a2axmW481kDqohKbzlSGGBjHPal1jxjptr4CvPF1is1/awQPIsccL7yykqUZdu5SGBDAjK4OelZ+1qe6lG1mv6/ErljrqcPb2vidr+wuI4NZXRYdelli/tJy9xFa/wBnyhjIXJbZ5/3cnOCO1XdMsL/XvgHotxar9o1i1tbfUrHPBe4hYSIPT5sbfTDGti18a6Df6PBZ+Jo4/MuYoVvYTYTvawmbGyOZnjAQtuXiTb94HGCKt/8ACfeEbS3nVLi4jtrK6XTyY9On8sTZ2CFCEwzZGMLnHFKUqmnu6oaUe555a+FfEt1q4a60e7Sz8ZXMd5rgdgfsYhlLpG4zxuiWKMgdTurp7e3Fr8ab7ULbw3qS2s+kNbS3K2hEc04kDY3nsVGATgZ710OkePvC+qX0VnaXlz50ryxgS2U0QEkf34iXQBZABnYfmxzjFVfEfxB0ex8LjV9NkW+ln0k6tZQsrxie3yg3ZK/L/rE4PPPTrQ51JOzj5f1934AoxSvcxfhhpV1a+ONU1GPRZbLT59OhhDPYCx2OkjkRiJSRJw5Jk+gHWqerWHjua617RQdRk0+xhvbqyuvMBN808eILfk5PlFpQQePliPNdbH470dBcrdNKJor9rFILWCW5mlkWFJWxGibjhXycAgAdews2Xjbw3farZaZY3st3dXlol5CsFrK6+Q7MqyMwXag3IwO4jB60nOpzOXKFo2tc4FD47Xxn4fjhsNXgtree0ju2MkjQPbfZ8SkjcIh85HG0vkZBA4r2CiisalTntoaRjynI/Bz/AJJtpH+7J/6Neuurkfg5/wAk20j/AHZP/Rr111b5h/vdX/E/zZwZP/yL6H+CP/pKCuL+CH/JK9E/65yf+jXrtK4n4KRxzfCbRopY1kjeGVWRhkMDK+QR3Fch6J2qsrDcrBh6g1x/xU8Vx+GNP02KXSYNTXVrz7F5Vw7rEMozksEjkYjCYwEPWun0rTtP0qySx0uwtbG1TOyC2hWONc9cKoAFYXje58PWuqeGpNdjmMw1FjYSIxCRTCCUln5Hy7A/XPbigDGk8aeFmm0qLxDp9sNQVYpgYbWS5hsBK5SFmleJDFvK4G5VOQR2zVCPx38L9ZW2kfSRcyOsL2Mc2isZJ1ndwjQqUywLI5JHTGT1zS61ffCXXLxvFN34gtJUi8lLp4b1xBMI90sJmRTtdV+dlZhjrg1Q1Wz+D2maVHO2ohDoukxPbNbX0nnxQQBpkMZDZ34cn1IbnigC74M+IngbxJd29h/Yy2uq65BvuLb7D5m6Pc6L5zBeQdp+9wNwBxmpdX+IPgfw5q+saHq+lR6bb6Wba0jc2qiO5MyNKIoxjGFCsxHTjNV4dE+FukaV4X167v5bSyiVLvSUvdQkKtJtaQSbWY7pArEk+g5yBUuvr8KtS1i91i68QxR6gXtpnuLXUnR4pBGyxMhQ/KzRO44+8hOQRzQBueEvFHgzxPfSWegW6Xe23hu5Jo7IiFQ5Lx5fGN27ccdQQT1rgPC/ij4P6Xo97rl7p0tjPqkatcLqgluDdgSldsbzZEgEmc7e/J7Gu88LS+AdDNxe6TrNqWvPs1tNNLfmUyMsRMQJZidxTc2epAJPSuQTSfgna6Ql0ddjS3STy7OeTVJS9o6t558glt0ZzlyV6jPagC7pXjT4TyeIotQ0m1F5qupWSSK0Fk8rLFH5kQQDBCYMciELgcfN2NJp3xQ8H6npei6k2gGG9Edm6R3Nm4FiLptsYEojIBbacAYzt5I61Whk+FWp+IbfTW1C9vZNEuFPmXOpu8PmCF7kTEvJmQ7ZH+ZQeuD8oGLFroPwtm8OXFloutWiYt4545Z7ySXyBZEGN2UuDtjMyZBIyGXPBFAEN98SvA40uD7N4ctr2HU7pY79ls2Fqsv2eS4+dzF+8cCMcbdwz6jFaa/Eb4b+el1e20cEtjbsFum0xzHGY4klaKKQoMkK6kKME9hniqXhvwN8Mbw2+hWuqvqF1axrLNBDfyIk0gh8lpjGrbS2x8HGcbhnnmpNT8N/C278PT2UGo6asbCaZHmu3kRXlC2ZcqHUkbkVMBhhhwQeaAN/SvEXgqPRtW1i30k6fFo0pk1BX0owy277dxcrtzwjbiw7E+9Rar468CeFYtQ1SSIWsAvvs99eW9iQjTbVYlnA+f8A1g555JHUGsj4ezeDPDejeIvt/jqz12Se736pPPLlVLAQqmGZ2IO3byzZOR7VRuNC+Ct5Y6L4eGr22z7LJHZRxarIJJ4rp2LBmDZbe6NyTkspHbFAHX6F4y8Iaz4kfRbGGT7X9puSsklgyRyz27COYpIVwzrxz1x0rK17xn4B0zT9Qm+w2Uj3U91Bco9kyrcyW0gSYSERsWwz8Eg5zxVXwZqnwqksrbxLpWpQwG1ea82zXTeZC96+X3Jk5LMCMDOCCBVXUtE+Dt1q4a81iBp9UZ7iGA6pII83Ug3MihsKZJEHpkrx3oAh074n+DZNTtor7wjNp1vZxySQXL2G/wCy7bprcthV/druUHdnHPtmt3VfGvgTy9KUWlncu1/5Nms1myrFIL1bV2U7G2sJW44GeuQORkT2nwnWSa1iuJL46rcjTJlhvHfy/NmkuOcsNqeYsh3D3FMTSfhFJqEWoxagtwrXrTqx1VhDausn21mCs4whePzPlBB57ZoA19N8f+ANQ0y/8SaXpdxdwJKv2q5g0hizkZKuTty2MfUEjgZFU9c+Jnw0tZL3T5rSGfUY7CSWSxksQsjbovtBt2VhkOwIYqR1PPOawLI/CK51a+a21nVIDFKklxqR1ho1IiiBTLNJudUVwBkHBwT2Nbci/CVEbVZ/FQ8jUBLDcB9YkEV1IkIhkklTdgyCMoCzD+6Tzg0AQ6B8XvCyyuG8Pz6Hb2sccbPLbMjeV9hN7tjVEOdqk/KSOuRnIB6L/ha3hHy2+bVDPGZTNajTpjPCkaI7yOm3KoFljO7od4xTI/hT4Imj8z7NeXCSQouXvpWDAWn2UN97qYSFJ74B6jNVPG/wosdblkn0bUm0O6uRKt3dIJZJZEkiijZFKyoApWFMhgwJUHGQcgHoOnXkGoafbX9qxeC5iSaJiCCVYAg4PTg1yfwz/wCQr44/7GST/wBJbauq0qyh03S7TTrfcYbWBIY9xydqqFGffArlfhn/AMhXxx/2Mkn/AKS21AHZ0UUUAFFFFABRRRQAUUUUAeV/Cv8A5Lh8XP8Ar80v/wBIhXpOs28l1o97aw48ya3kjTJwMlSBXm3wr/5Lh8XP+vzS/wD0iFeqVvXdpr0j+SIh8P3/AJngmreCtY8Hfs6Wk1xqdz/wkPhqCC/tYzN5sMVxCxPlxhVBKuGKYOfvCl074c+KksvCWs2cMdxrI23d9JeXAa3SSe4WaYmNhvV1XCo8bA8bTxXvVFX9bnb53I9jE8AvfhZ4xuIo4b9vtmnte6u8tlFcRMwFzMWhmXzQU3qhI7FCeDU8nwv8ZRfESz8RrcHUtNtxpomsr+8BkvTDGVaWVlGDLGxDDOVY574NdxrvxO0yz8P3t9bWt59qtba9nmheJWNv9lba/mAOOpI24POeorTn8e6TbeN7bwjcxyJe3DeXHIJYSGfy9+PLDmUDGfmKbcjGa19tXtt3/wCCTyU+5g/E/wAI6jrfi611aHQLLWrWPRbqyEVxciMxzyPGUcAjBxtJz1HUc4rB1fRNb0XWtJh1C9+0z3ur6IsOyYs8otlxcOV67R1J9OTXe+LvHmkeGNcsdL1KOQG7eNRKJoRtMj7F+RnEj89ditjIzVK9+J2g2et6jpNxBcCextri5IjlhkZ1gxvGxZCyHByN4XODUQlV5UraFSULvUqfErwXq/iHXY/7NuRb6dqdoLTV3EpR0WGTzYWQDqSS6N0OGHpWVH4P8TywafqniLS7HXLmW4nm1XSzcDyncxpHC67/AJW2BGwD080nqK33+JmnQ6beXd3oetW8lt9hYWzJE0sqXkgjhddshH3iQQSCNp46ZfpfxGsbzVYdPuND1ewL6i+lyS3Ah8uO6WJpfLJWQk5RSQygrnAzmknWUbW2/r/L8Aag3ucneeAfEv8AZFvZ3lha66/9kvaWrTXpX+yp2kdlkVmGTsVkUOvz/uhjrV+4+H+rNrd/q7+TdaiNS0+azvXmIkWKKONJyP7m7a2VH3uM54pmofGTStQ8M6vdeGsG8t9Pa9s3meKVJUVwu4rHIWTqDtcKcHpWvrnj64Gq2NjpOmXLQHXoNKur6RE8gswzIijfvyMgbtu3ORVt1+qt/SJtTOeg8Ba+Nds7l9IshdW13qU1zq/2vMt4s8M6xDbjPy+Yg5PyBcLkVXh+Hfib+0tNl1CS4nSKzsI45bWWAyWLwgeYEeVSyhm+YlCN2SD0FdFafFS1/suC4fRtTvpW0+XUZzaxRosVvHKY2Yh5eoxnAJJ7elaNx8R9NXxBBpNrpepXglvIbM3EXlBElkg89QVZw5HlkHIUjtyaOetfYOWn3MPSfAep2OtWms/ZYfto13ULi7ljuCJJLKWGYRxBvTeYTt6AjPasfT/hzqkaaLJdeF9LuYNJ1cTRQTiD7VLbm3dGaWRVCSOHKNk/M2Mk5rc1v4kX1/oFvceF9JuRLcaxDppkke2d4tz/ADZj84FWIBAV9pGckVt2XxAsZJbZZdP1IWlxLNbW2olIxDczwq5kVQHLD/VyYJAB2nB6ZXNWSvYdoEPxD8P32ra3ZXh0W28Q6ZHaTQvp1xOI1SZiu2b5uCQAVz95c5FQeB/A9zo/iy31rVUs769j0C0sZdRKgzzXEe4SOSRu5XaMk5IGD0p9v8TLe40/RruDwvrztrds91YQ/wCjh5IUjEhc5lwowwxk5NJa/FTRZtNfUH0vVoLdtNTVLUyJGDc2zOqb1AckYLrw204Oai1bl5bD9y97lS80DxLaW/izRbTR7PUbfxBdTTR30lyEESzIEKyoQWOzHG3ORtHFT+HNA1/wlqOpQWelwa5a6gLbbdSXQjdDHAkJWUMCSvybhtz94jHHNnxP44a21qDSdMiKzw61YWN40yAq0dwu75MHOQO5HX1rIHxm8P2mlWVxqCyPNNaG8mVGhhMUXmOgISSXLsdjfKm9uOgyAaSqyjtuF4J7lBPh74ngvr9rGa2tYdc1C6h1dlmIf7C8m9JEwOJdvmR+3mA5+Wkuvh74ktfC0MOhpZWupw6nqCJiXaqWN27glSBwyqUcL6rj3rv/AA/4qh1zXtS02y0y/EOnSeVNeyeWIWk2qwVRu3nKsDnbjg10NRKvUi9RqnF7HnHgnwLe6D41k/dWyeG9N86XRY43+ZHuAnmgrjgArJj1832r0eiisZzc3dlxio7Hlfw7/wCTiPir/wBe+i/+iJa9Uryv4d/8nEfFX/r30X/0RLXqlaYj416R/JE09vm/zCiiisDQKKKKACiiigAooooAKKKKACiiigAooooAKKKKACiiigAooooAKKKKACiiigAooooAKKKKACiiigAooooAKKKKACiiigAooooAKKKKAOX+LH/JOtb/AOvf+oro7P8A484f+ua/yrnPix/yTrW/+vf+oro7P/jzh/65r/KuuX+6R/xS/KJ58P8Af5/4I/nMlrk/EfgmDWNQ1C4TVr6xh1W3S21KCEIVuY1yMZZSUJVipKkHGO4zXWUVzRk4u6O9pPc5MeBdMWaaRLq6US6vFquwFcLJGioqDj7uFHv71lH4U6KbE2f9pajsNpJa7spna939qJ+713jH09+a9Boq1WmupPJHscX4l+HOj69c3l1dzSGa4u4LtfMijlSN4ovKHyOpVgVJyGB9sVc/4R/RoPBU/hF7y2treWGSKRreKG3xvJLEIgCKcknp711FfI3x8N1pHxC1O4h3vF5++WID7wdQQfwJrfDxda6lKyWp5maY2WCjBwgpOTtq7a2b7Pe1j3jUPDPhySe7L+KzBpt68El/ZCeHy53iCKCWI3KGEaBgCM4PTJp0eleDjb2+lr4pt2dtdXVolF3EXefzd4jA7qW4x196+e/hVE2rWnibTdW02G4vLLSzcwTnIYSF1CBcEDoT19K9NsdCsYfFXgqS30mPS7h7lvtUEkZWVnj+beAWbEfHB9a6fYxa+J6eS6L+keU83xSkv3cbO2zb0crdrefoelW/gTTYb2C6F5ds0OrT6oFJXBkmQoyHj7oB47+9Y0XwosBYLY3Gv6tcW8OkNo9qjiIeRbFkYAEINzDy1G45yBXotFeeq011PqOSPY4LVfhbol/JJcSXEjXLak+oI88EM6IzwpCybHQqV2xg8jIPOa2vDvhGw0TV11O1k2yDS4dN8mOGOKEJHJI4ZURQFJMrcDjpxXR0UnVm1ZsahFO9gooorMo5H4Of8k20j/dk/wDRr111cj8HP+SbaR/uyf8Ao1666uvMP97q/wCJ/mzzsn/5F9D/AAR/9JQVxPwVjWb4TaNE+7a8MqnaxU4Mr9COR9RXbVydr8PfDtpCILKbxBaQAsVht/EF9HGmSSQqrMAoyTwBiuQ9E6HSNOttLsEsrRrlokzg3FzJO/Pq8jMx/E1meMPC9n4mOnG7uLiH7BO80flEfMWheIg5B4xIT9QKq/8ACC6P/wBBDxR/4Uuof/HqP+EF0f8A6CHij/wpdQ/+PUAYTfCu3h8r+zfEepWaLY2NlLH5UMiTx2iuse9WQ5/1hJHQkDiobn4OaHdatf6ldX80s2oh2unNnbeY0zweS0iy+XvQYG7apAB9uK6P/hBdH/6CHij/AMKXUP8A49R/wguj/wDQQ8Uf+FLqH/x6gDL8R+BdRv4/CNtp+vyWaaEJY5rkxI00qNbNCMKVKZ+YE8Dvis4/Bfw0uhppUF1dBIb+O/gaeKGcJIkBg+ZJEKOChbhgcE5GMCul/wCEF0f/AKCHij/wpdQ/+PUf8ILo/wD0EPFH/hS6h/8AHqAMT/hUXhhxBHO909smkS6ZNbRiOGKcSIyGUrGqgSBHkUFcAB2wKh0D4P6HpL28q30rzQb8PFZ21vvDQGH5hFGu4gMTk859uK6H/hBdH/6CHij/AMKXUP8A49R/wguj/wDQQ8Uf+FLqH/x6gDk5vgf4cuIDa3OqapNaGJI/JYxgZWzFpuyFzyiq2Om4dMEirlv8H/D6aXBZSXMuY9QF5K9ta29qJ12LG0LrFGoMbIqhu5wDngY6D/hBdH/6CHij/wAKXUP/AI9R/wAILo//AEEPFH/hS6h/8eoAz/Cvwz0Tw74uuPEVjJmSR7iRY2tYNyNOwZ8yhPNYZHALYAPfjEEXwp0JNdbVTe37k6qdREDMnlrna3kgbciPzESXHXcOuCRWv/wguj/9BDxR/wCFLqH/AMeo/wCEF0f/AKCHij/wpdQ/+PUAc3b/AAe0u3jtPL17VPO0zyl0eUrETYJHIzqoGzEn3iuX3HHvzU9j8JNEtY5gNS1GSSdraSeRimZJYbme5L424G+S4kJA4AwABit3/hBdH/6CHij/AMKXUP8A49R/wguj/wDQQ8Uf+FLqH/x6gDkB8DdBk0+xtbzWNQvjplvDb6a1xDA620ccnmYKbNsm5gM7weAMY5qld/B+/h1K2sdE1G2tNBllsZdUDBFe5a2l8wbYY4VWMnhcq6jvtznPef8ACC6P/wBBDxR/4Uuof/HqP+EF0f8A6CHij/wpdQ/+PUAcnpvwO8L2cUcAuZzBFLG0ax21vExjQSgI8iRh3/1rcsSeB7kxQfAfwqNKXTZ7u5a3WMwjyLa3t2MfkNCAzRxgsQr53Nk5H1Fdj/wguj/9BDxR/wCFLqH/AMeo/wCEF0f/AKCHij/wpdQ/+PUAcxe/BzTtSvbrUNW8Rate3t3u86YxwR7soifdVAOka/rWf45+E2pXmoaheeFdUS0uNZNympT3UwwsUy26siRiJtw/0dSDuQ54yQeO3/4QXR/+gh4o/wDCl1D/AOPUf8ILo/8A0EPFH/hS6h/8eoA6OygFrZwWwbcIo1QHHXAxUtcv/wAILo//AEEPFH/hS6h/8eo/4QXR/wDoIeKP/Cl1D/49QB1FcZ8M/wDkK+OP+xkk/wDSW2q3/wAILo//AEEPFH/hS6h/8erU8N6Bpnh61uLfTI51FzObid57mS4klkIVSzPIzMThVHXoBQBqUUUUAFFFFABRRRQAUUUUAeV/Cv8A5Lh8XP8Ar80v/wBIhXqlcT4l+E/w88R65ca3rXhm3utRudvnz+bIjSbVCrnawBwAB+FZ3/CjPhT/ANCjB/4FT/8AxddM5UptNt7Lp2Vu5klOOlvx/wCAej0V5x/woz4U/wDQowf+BU//AMXR/wAKM+FP/Qowf+BU/wD8XUctL+Z/cv8AMq8+y+//AIB0F54D8L3kuvyz6exfxBAINRImceYmMYGD8me5XGaVfAvh1fES68tvci6W7a9VRdSeUJ2Ty2k8vO3cVAB4rnv+FGfCn/oUYP8AwKn/APi6P+FGfCn/AKFGD/wKn/8Ai6vnh/O/u/4JNpfyr+vkdDrngXw7rOsPqt9Bcm4kMDSiO6kjSUwsWiLqpAYqScZ9arD4b+FftE0zWt2wljuYxE15KY4kuDmYIm7Cbjzx6Csf/hRnwp/6FGD/AMCp/wD4uj/hRnwp/wChRg/8Cp//AIuhTivtv7v+CHK/5V/XyOmu/Bnh66Lmezdt6WaN++cZFrJ5sHf+F+ffoc04+D9A+0i4Nm5kGqHVs+c//HyYzHvxnptYjb09q5f/AIUZ8Kf+hRg/8Cp//i6P+FGfCn/oUYP/AAKn/wDi6OaH87+7/ghaX8q/r5G/H4D0BNIu9Gxftpd1EYWsmvZTDGhOdsa5+QemMYHFOl8C+HZNZXVWguhKt6t+Ilu5RCLlRtEvlhtu7HXjmue/4UZ8Kf8AoUYP/Aqf/wCLo/4UZ8Kf+hRg/wDAqf8A+Lo54fzv7v8Aghyy/lX9fI6G18B+GbW2e3hsZFjewk05h57n9xI5dl692JOetczH8ONRtvHja9p+oWlpE11C/nIreeLdI0Q2+PukELjeTnBz1FQ6n+z/APCu+h8tfD0tof79tfTo3/oZrkNQ/ZW8IGfz9K8Ra9at2juZRcRfiDgn/vqtac6et6j+a/4JMlL+X8f+AeuWvgfQIbl7p0vLq6e6humnubuSWQvDny/mJztGT8vTk0W/gfw7BqDXiW9wf3k0scDXMhhhklBEjxxk7UZtzcgfxH1NeMv+z/qOn8W1j4H11B/z+W95aSEfWOdhn8Kb/wAK3g08f8TT4A2d8o6yaR4kaQn32TNHj6ZNPki9ql/u/VoXM+sf6+49wtvCWhW8ejRw2jqui2bWViPOY+XCUVCp5+b5VUZOTxVX/hAfC32GCxbT2aCDSRo8amdzttQVIXOeoKKd3XjrXjJ0f4M2fGv/AAj8V6Jj70lxYXckS/8AA4nYGr+l6P8Asv6i6xwSaFFK3SO7v57Zz/wGV1P6UvZNa3l93/BDnXZff/wD1Wy8A+G7WUz+TeTzm8gvWmuL2WV3mhG2NiWY5wOMdKLfwD4etEtF08X+ntaw+Qr2l9LEzx72cI5DZcBmYjOcbjjrXMWXwb+Dd8gey8O6fcqRkNDfyuP0kqz/AMKM+FP/AEKMH/gVP/8AF1m5x6zf3f8ABKs/5V9//AO40rSLDTLm/uLOEpJf3H2i5JcndJtC556cKOBV+vOP+FGfCn/oUYP/AAKn/wDi6P8AhRnwp/6FGD/wKn/+LqGqT3k/u/4JV59l9/8AwD0eivOP+FGfCn/oUYP/AAKn/wDi6P8AhRnwp/6FGD/wKn/+LpctL+Z/cv8AMd59l9//AACl8O/+TiPir/176L/6Ilr1Sub8E+BfCXgr7YfC+iw6ab0p9pZHdjJsztyWJPG4/ma6SlWmpyvHay/BWCCaWoUUUVkWFFFFABRRRQAUUUUAFFFFABRRRQAUUUUAFFFFABRRRQAUUUUAFFFFABRRRQAUUUUAFFFFABRRRQAUUUUAFFFFABRRRQAUUUUAFFFFAHL/ABY/5J1rf/Xv/UV0dn/x5w/9c1/lXOfFj/knWt/9e/8AUV0dn/x5w/8AXNf5V1y/3SP+KX5RPPh/v8/8EfzmS0UUVyHoBRRRQAV5l8Ufhd/wlGoyaxp1+IL1kVWilXMb4GByOQfzr02itaNadGXNB6nJjcDQx1L2VdXR8i+JfCviDw3Myarp80CHjzV+aN/+BDiui+A8TXPxJs3cs3lRSPknphcf1r6TlW2uUe3lWKZSMPGwDAj3FYGj+CPDuj+I21zS7P7JcNE0bRxn93gkEkL2PHavTlmfPSlCcbNo+Rhwk8Pi6dajO8FJNp76P7n+B0lFFFeOfchRRRQAUUUUAcj8HP8Akm2kf7sn/o1666uR+Dn/ACTbSP8Adk/9GvXXV15h/vdX/E/zZ52T/wDIvof4I/8ApKCiiiuQ9EKKKKACiiigAooooAKKKKACiiigAooooAKKKKACiiigAooooAKKKKACiiigAooooAKKKKACiiigAooooAKKKKACiiigAooooAKKKKACiiigAooooAKKKKACiiigAooooAKoanouj6ohTUtJsb1W6ie3WTP5ir9FNNrYDgr74OfDS6cyJ4Ts7GQnO/T3ezbPrmFlqt/wqt7LnQPiD410rH3YzqP2qJfokysK9GorT29T+b9SPZx7HnX/AAj/AMWtP/5B/wAQtI1VB/BquihGb6vC6gf980n9tfGHTeL7wR4d1pe7aZrLQnH+7NH+ma9Gop+2v8UU/lb8rBydmzzofE+8sx/xPvhv4107H3pIbJLyP8DC7Mf++altPjN8N5ZVgufEcemTn/ljqNvLauPqJFGK9AqG7tbW8hMN3bw3ER6pKgZT+Bo5qb3j9z/zuFpdylo/iHQNZTfpGuaZqC+trdJKP/HSa0643V/hX8OdVk8y98F6KZOokitlicH1BTBFZn/CodDtedC8ReL9BPYWWtyso+iyl1A9sUctJ9Wvl/wQvPsei0V5z/wh/wASNP8A+QR8U5bpB92HV9IhmH4vHsY0puvjTp4/e6V4L15B1NvdT2Uh+iurr/49R7JPaS/L8w5+6PRaK85/4WF4qsD/AMT74T+JoR3fTZre+H1wrg4/DNOj+M3gWM7dWuNU0Jx94appVxbhfq5TZ+tHsKnRX9NfyD2ke56JRXO6L468F60qnSfFei3m7oIr2MsfwzmuiBDAEEEHoRWUouO6KTT2CiiikMKKKKACiiigAorA+JE01t8PPElxbyvDNFpN08ciHDIwhYgg9iDXmvwt+FvhjXPhn4Y1rU7rxLNfX+kWtzcyDxFfLvkeJWY4EoAySeBxW0KcXDmkyHJ3sj2mivLrr4W/De1vYbK61bWoLqf/AFUMniu9V5P91TNk/hSXnwv+GtndxWd5rGs29zN/qoZfFl6jv/uqZ8n8KfJT7v7v+CHNLsepUV5Qvw4+FrakdNXX9UN8G2G2Hi+883d6bfPzn2xRL8OfhZFqP9myeINUS+3hPszeL7wS7j0Xb5+cnI4o9nDu/u/4Icz/AKZ6vRXk9v8ADr4V3F+bC38Q6nNdglTAnjC8aTI6jaJ88d6li+GPwzlsTfxa1rD2gfy/PXxbeGPfnG3d5+M5IGKPZ0+7+7/ghzP+mep0V5XP8M/hlbpcST63q8SW0gjnZ/Ft4oic9FbM/wApPoasD4SfD83SWov9fNw8ZlSL/hKb7eyAgbgPOyRkjnpzS5Kfd/d/wQ5pdj0yivKovhp8MZdROmxa5q0l6CQbZfF14ZQR1+Xz81of8KZ8Ff8APTxN/wCFLf8A/wAeocKa6v7v+CF5dj0WivMv2W7y8v8A4F+H7m/u7i7uC12rTTyGR2C3UyrljycAAfhXptRUhyTcezHGXNFMKKKKgoKKKKACiiigAooqtd6hYWmftV9bQY/56Sqv8zTUXJ2SJlKMVeTsWaK5+48a+FYXKHXLSR/7kTGRvyXNQf8ACaWEn/HjpeuX3p5OnuAfxfbXQsHXevI/uOR5lhE7e0V/J3f3I6eiuZGv+IZ/+PPwbeBezXV1FFj6jJNHm+O7j7tpoNiPV5pJiPwAUfrT+qTXxNL5r9Gxf2hTfwRk/wDt2X5tJHTUVzH9k+L7j/j48VwWw7raaev83LGl/wCEReb/AI/vE2v3Oeqi6ES/kig/rR7CkviqL5J/5IPrVeXw0X83Ffk2/wADY17T7PVtIudNvyRbXCbJMNtOPY1yN1p/huxGy48f6tDtGNp1rkfh1rYXwL4YzmfT2uz63U8k3/oTGtKz0DQ7PH2XR7CHHQrbqD+eK2p16dGPLGcmvRL9WctbCVsRLmnTgnte7f6R/M4Q3PhdjttfGHi69b+7a3M0p/8AHVo8mSb/AI8Y/iNcZ6M935K/+PkH9K9NUBQAoAA6AUVf9o22T+b/AMkjL+xeb4pJekbfnKR5mNC8WT/6hNcth2a68Rk/mEQ/zpV8EeNJmBk8aXdkO4iuppv1YrXpdFH9q1l8KS+V/wA7j/1fwz+OUn87f+kpHD2fgXVEwbrx34jm9QlwUH9asXXw/sLsYutc8Rz/AO/qLH+ldhRWLzHEN35reiS/JHSsmwSjy8l15tv82zitP+G2j6fM81hqmu2srja7xXxUsPQkCr3/AAhyf9DN4n/8GTf4V09FKWPxEneU7lQyjBQVo00l5HMf8Icn/QzeJ/8AwZN/hR/whyf9DN4n/wDBk3+FdPRU/Xa/8xX9mYX+T8zmP+EOT/oZvE//AIMm/wAKP+EOT/oZvE//AIMm/wAK6eij67X/AJg/szC/yfmcx/whyf8AQzeJ/wDwZN/hR/whyf8AQzeJ/wDwZN/hXT0UfXa/8wf2Zhf5PzKHh/SbTQ9Ht9KsQ4t7cEJvbc3JJOT9Sav0UVzzlKcnKTu2dlOnGnBQgrJaL0CiiipLCiiigAooooAKKKKACiiigAooooAKKKKACiiigAooooAKKKKACiiigAooooAKKKKACiiigAooooAKKKKACiiigAooooAKKKKACiiigAooooAKKKKACiiigAooooAKKKKACiiigAooooAKKKKACiiigAooooAKKKKACkdVddrKGHoRmlooA5vW/AXgnWmZtV8JaJdyN1kksYy//fWM/rXPH4M+Cbc7tFXWtAbrnStXuLcZ/wB0Pj8MYr0WitI1qkdpMlwi+h51/wAIB4usedD+LHiGP0TU7W3vUH5qrH8WpBB8atN+5f8AgvX41/57W89nK34qzqPyr0aiq9tLqk/khezXQ86/4TL4iWA/4m/wpup1H3pNI1eC4GPXbJ5bH8BSf8Lg8PWpxr2h+LNA9Wv9En2f99RhgR716NRRzwe8fuf+dw5ZdGcho/xQ+HerSCKx8Z6I8x/5YyXaxSf98Phv0rqra5t7qPzLa4inT+9G4YfmKztX8M+HNYjaPVtB0u/VuouLRJM/mK5W6+DPw4kfzbTw/wD2VKPuvpl1LabfoI2C/pR+6fdfj/kHvm78USP+FaeKRkZ/sa74/wC2L1R+B3/JF/BP/YAsf/RCV5h8SPg3qllBrXibT/iV4ojsrLQrpFsrm4Ny0i+W5dGeQkeW3yjbtyMZBzjHp/wP/wCSMeCf+wBY/wDohK1nGMaPuyvr+hEW3PVWPIfi34e1B/i9PrmgeC9W1fVZ5rSOSO/0hLnTpo02/vIrrcGtmUZzgjJXpzU0GhxaZ4/8Xnx18LtX8W3uq6mJtL1KCxW7iFvtUJGJGI+z7CD6V9E0U1i5cqjbpYPYq97nyPqfw38T/wDCUa74puvDtxdafF41W4mtYNKA1Ca33KRPbz4LsgPVFGCAefTe0Pw/qlj+0d4g1PUvDWotZ3euwzW1w3hIXsci+WoDrdsQbcBsElQelfTVY3iHxNpOg6jo+n6lLIk+sXRtLMLGWDSbS2CR0GAeTV/XZz0t0t/X3E+wjHW585fBTw3rGk+K9Zi1XwzqVvcTXWpNA8vhIfxhtjjUCdwB5woGDnrzWZaeAvGvhz4W6LZab4f1S5s9fms5NV04W7GXT7yG5VvPKdVR40AbjggHvX1B4g8TaToWpaLp2oyyJca1dmzsgsZYNKEZ8EjoMKeTWzTeNnfm5d/0BYdWtc+XvGPgbXtWu/HVpP4a1Kez1Pxrp8wAtmxPbAESSKccqAeW6CtKz8KfESHxtqnh6OG+D6Z4P1DS9F190IjmEksTWymToJFUbT3+XdX0fRUfXZWtb+th+wV9z5W8F6BrNn4u8C2emfDS50s2UsS62954dQmORFO+4XUNxL7m5wOlfVNFFY167rNNounT5EeVfsnsq/APw7uYDMt6Bk9T9snr1KWWOIbpJEQerNivA/2dvBcOvfB/wtqk2salB5Mt3i3ilIjAF3MDtxypPc57163F4F8LKd0mli5bubmZ5c/gxIrqxNPDqpJubvd3SW2vm0efSrY1q0aSSVrNy303sosvXvibw7Zki61zToj/AHWuFz+Waz28deHWbbaz3V6/922s5X/ULj9a1rLQ9Fshi00mxgH/AEzt1X+Qq+qqo2qoA9AKw5sMvst/NL9H+ZryY2X2or5N/jzL8jmf+EqvJv8Ajx8Ja7N6GWJIB/4+woOpeM5/9R4bsbUdmudQ3Ef8BRT/ADrp6KPb018NNfNv/NfkP6rWfxVpfJRX6N/icx9l8dXH+t1bRbEf9MLR5SP++2FL/wAI3rM3/H74y1RvUW0UUI/9BJ/Wumoo+tzXwpL/ALdX+Vxf2dSfxSk/WUvyvb8Dmf8AhCNJk/4/brVr/wBRcahKwP4AgVZtPB3ha1x5Wg2BPrJCJD/49mt2ipeMrtW5395UcuwkXdUo39Fcht7W1t1C29tDCo7RoFH6VNRRWDbe52KKirJBRRRSGFFFFABRRRQAUUUUAFFFFABRRRQAUUUUAFFFFABRRRQAUUUUAFFFFABRRRQAUUUUAFFFFABRRRQAUUUUAFFFFABRRRQAUUUUAFFFFABRRRQAUUUUAFFFFABRRRQAUUUUAFFFFABRRRQAUUUUAFFFFABRRRQAUUUUAFFFFABRRRQAUUUUAFFFFABRRRQAUUUUAFFFFABRRRQAUUUUAFFFFABRRRQAUUUUAFFFFABRRRQAUUUUAFFFFAHOfFD/AJJn4p/7A13/AOiXqj8Dv+SL+Cf+wBY/+iErb8Z6bPrHg/WtItWRZ77T57aIucKGeNlGfbJrznwSfjD4Z8G6L4cXwP4Zul0uwgsxOfEToZBGgTdt+znGcZxk10QXNS5U9b9zN6Tueoa2zLot8ysVYW8hBBwQdpr5q+AmgePdVbwn4mgXVLfT/sNz/aN9da81wmpKyMsKLbsf3ZVsc8euTXrn9ufGL/onvhf/AMKV/wD5GpF1v4wqAq/DzwuAOw8Sv/8AI1a0nKnBxVtfNf5kySlJPU85t/hl4/sPhn4VjxrGo6l5gfxRph8RvFLeAKwjSOfeVQKcEhSN3rVa++GnxFufCugw3mmXd6LLxFPfppra/wD6RaWTRFVh+1k7ixORkE4z16kehav42+JejwGfV/CfgrT4gMl7rxaYlx9WtxXGS/H3xdNc/ZtC8BaX4nnzjbomqz3S/XeLUJj/AIFXRCWIlqkn8/8Agmco01u2S+Gvh78QY4fBz6lBMF07xZc6isFzqS3cmm2T27pGjSM2ZSGboCev1ql8OfAXxb03xgbrWLrVIbkxXazan/ayz2ty7q3lFoWkLAA7cbY1x3zWxP8AF34rW2qaVpV18Hbe31DVllaztpPECB3Eagtn93heD3Iqlf8Axx+JGlXJi174PyaNEOtzdX0zwf8AfcVu4o/2h3Vo6+a8/MX7vTV6f12MnwZ8Pfi1ZWutx6kNajvp9Du7dp/7bSWC+umXEbgNKWjbJyGCoBjkVdPwe8XM0sTaj4k8iTwqGYf8JFJ82sqMLn95nA9vk9a6Lw/8XPFev/Lo+lfD+8k7xJ4wIkX2KG3DD8RXSjXfjEQCPh94XIP/AFMr/wDyNUzq109Ul81/mOMINaXOm+HNvrdn4D0S18SEnWIbKOO8JkDkyBcHLAkE++ea3686/tz4xf8ARPfDH/hSv/8AI1H9u/GL/onvhj/wpX/+Rq45UpSbd196/wAzdSSVih+yb/yQPw9/10vf/SyevVK4f4EeFtU8F/CrR/DetG3N/am4abyHLoDJPJIACQM4DgdK7iliJKVWTXdhSTUEn2CiiisSwooooAKKKKACiiigAooooAKKKKACiiigAooooAKKKKACiiigAooooAKKKKACiiigAooooAKKKKACiiigAooooAKKKKACiiigAooooAKKKKACiiigAooooAKKKKACiiigAooooAKKKKACiiigAooooAKKKKACiiigAooooAKKKKACiiigAooooAKKKKACiiigAooooAKKKKACiiigAooooAKKKKACiiigAooooAKKKKACiiigAooooAKKKKACiiigAooooAKKwfE3jPwl4ZVm1/xHpemlRkpPcqr/APfOcn8q5Y/FzTdQyvhLwx4o8Tsfuy2mnNFbn382bYuPcZrSNGcldLQlziup6PRXm4vvjNrX/HronhjwpA3Rr+6e+uF/4BFtT/x+j/hWuuasd3i74leJNRU/ettPKafAR6ERDeR/wLNV7JL4pL8/+B+IudvZHZeIPE3h3w9B5+u67pumR+t1cpHn6bjyfpXHN8YvDd45i8LaX4h8VyDgHStNkaLPoZX2xj8WrV0D4W/D/Q5vtFj4V097rvc3Sm5mP1klLMfzrsUVUQIihVAwABgAUXpLo3+H+f5h778jzg618Xta40vwfofhuBuk2sagbiXHr5UIwD7Fj9aP+EA8Yatz4o+KGtOh+9baJAmnR/TcN0n/AI9XpFFHtmvhSX9edw9n3dzhdF+Efw80y4W7/wCEbttQvAc/atTZryXPrulLYP0xXbW8ENvEIreGOGMdERQoH4CpKKiVSU/idylFLZHlnxF5+Pfw1A5Pl6gce3lLXqdeWePf+Thvhz/156n/AOgJXqdaVvhh6fqyIby9f0Rz3iHwP4N8Qj/id+F9Iv27PNaIXHuGxkH6GuY/4U/odiS/hfX/ABR4ZbslhqsjQ5945S6n6Yr0iiojWqRVkynCL6Hm50H4vaTzpfjjRdfjHSLWdM8lz9ZYCB/45QPGnxE0oY8QfC+4u4x1uNC1GO5B9/Lk2MPpya9IoqvbX+KKf4flYXJ2Z53b/GbwMsy2+tXOo+HLgnHlazp81rz/ALzLt/HOK7TRdd0TWrcXGjaxp+owno9rcpKv5qTVy5ghuYWhuIY5om4ZJFDKfqDXGaz8Jfh1qs5uZ/Ctjb3R/wCXiy3Wso+jxFT+tH7p91+P+Qe+vM7eivNx8M9Y0whvCvxL8VaYB92C9kj1CED0CzKWx/wLNB/4XVpA6eEPFMK+nm6fOR/4+hP5Cj2UX8Ml+X/A/EOd9UekUV5uPibqum/L4q+GvivS8fens4k1CAf8ChYt/wCO1o6L8Wvh1q0/2aDxXp9vdd7e9Y2sq+xWUKRSdCotbfdr+QKpHudvRTIJoriFZoJUljYZV0YMpHsRT6yLCiiigAooooAKKKKACiiigAooooAKKKKACiiigAooooAKKKKACiiigAooooAKKKKACiiigAooooAKKKKACiiigAooooAKKKKACiiigAooooAKKKKACiiigAooooAKKKKACiiigAooooAKKKKACiiigAooooAKKKKACiiigAooooAKKKKACiiigAooooAKKKKACiiigAooooAKKKKACiiigAooooAKKKKACiikZlVSzMFUdSTgCgBaK5DxH8TvAHh+U2+peKtNFyDj7NBL582fTy49zfpWP/wsvV9UGPCfw38T6oG+7cX0a6dbn33S/OR7hDWqo1Gr20+4h1I9z0eivNxa/GbW/wDj41Twv4Tgb+G1t3v7gD0LOUTPuAfpSn4S2epYbxd4t8VeJc/ehuNQNvbt/wBsoNi0/ZxXxS+7X/gfiHM3sjoPEnxB8EeHTs1nxTpVpL0EJuA0rH0CLlifYCue/wCFqtqh2+D/AAL4q8QA/dnNp9it2/7aTlf5V1HhvwR4P8NrjQvDOlae3eSG1USN9XxuP4mugo5qS2V/X/gf5hab6nm5b4z61wqeFfCUDd2Mmo3Kj/xyMH25+tA+FtxqfzeLvH3irXM/egiuhY2x/wCAQBTj2LGvSKKPbyXwpL0/z3D2a66nK+Gfhz4F8NuJNG8K6VbTA5E5tw8ufXe2W/WuqoorOUpSd5O5SSWwUUUVIwooooAKKKKACiiigDyzx7/ycN8Of+vPU/8A0BK9Tryzxz8/7Rfw6j6EWGqPn6JH/jXqdb1vhh6fqzOG8vX9EFFFFYGgUUUUAFFFFABRRRQAVna3oOia5B5GtaPp+pRf3Lq2SUD/AL6BrRopptaoGrnnc3wZ8DRytPolvqXhy4Jz5mjahLa8+pVW2n8Rio/+EM+I2k8+H/ihPexj7tvr2nR3GfrLHsavSKK19vU6u/rr+ZHs49Dzf+3vi7pP/IU8C6Nr0a9ZdF1TyXP0inA/9DNC/GHQbNhH4o0LxR4ZfoW1DSZWiz7SRB1x78CvSKRgGBVgCD1Bo9pB/FH7tP8AMOWS2ZgeHvG/g/xCoOh+J9I1AnjbDdozZ9Nucg10Fcx4i+HvgfxCS+s+E9Iu5f8Ans1qqyj6OoDD8DXPD4R2On8+FfFvi3w5j7sVtqbTwL/2ym3rRy0ns2v6/roF5roekUV5udJ+MekHOn+K/DfiSIdI9U097WXH+/CxBPvtFA8deONL48R/CvVGQfen0S9ivl+uw7H/AAANHsW/hafz/wA7Bz90ekUV57ZfGb4fyTi21LVptBuu8Gs2ktky/UyKFH5122l6rpeq263Gl6lZ30LDKyW06yKfxUkVEqc4fErDU4vZlyiiioKCiiigAooooAKKKKACiiigAooooAKKKKACiiigAooooAKKKKACiiigAooooAKKKKACiiigAooooAKKKKACiiigAooooAKKKKACiiigAooooAKKKKACiiigAooooAKKKKACiiigAooooAKKKKACiiigAooooAKKKKACiiigAooooAKKKKACiioby6tbOAz3lzDbwr1klcIo/E0ATUVwWp/F/wCH9pcNaWuuf2xeA7fs2kQSXsmfT90CB+JFVR428eax/wAi18Mb6CI/dudevI7JfxjXfJ+laqhU6q3rp+ZHtI9z0emyyRwxtLLIsaKMszHAA9zXnR8O/FbWjnWfHem6DAesGhadufHp505Yg+4X8KfF8HPCFxIs3iKTWfFMwOd+s6jJOufURgiMfgtP2cF8Uvu/pBzSeyLutfFn4e6Vcm0fxNaXt52tdPDXczH0CRBjms8/ELxVq3y+FPhjrs6H7tzrEkenxfUBi0hH/AQa7fRND0bQ7f7Po2k2OnQ/3LW3WIH67QM1oUc1NbRv6v8AysFpPdnnH9k/GDWf+Qh4q8P+GYWHMek2Ju5R/wBtZ8L/AOOUqfB/QLxhL4q1jxH4pk6ldS1OTyc+0Ue1MexBr0aij2818Onp/Vw9nHrqY/h3wt4b8OwrFoOg6bpiKMD7NbJGcfUDNbFFFZNtu7KSsFFFFIYUUUUAFFFFABRRRQAUUUUAFFFFABRRRQAUUUUAeWeNf+Tkvh5/2C9V/wDQYq9Tryzxr/ycl8PP+wXqv/oMVep1vW+GHp+rM4by9f0QUUUVgaBRRRQAUUUUAFFFFABRRRQAUUUUAFFFFABRRRQAUUUUAQ3tnaX0BgvbWC5iPVJow6n8DXFar8IPh1fztcr4ag066bn7Rpkj2cmfXdEVz+Oa7uirjUnD4XYTinujzcfDrxNpfPhf4oeI7VR0g1RYtQi+nzqHA+jZoNx8adHH77TfCXimFeptp5bCdv8AgLh0/wDHq9Ioq/bt/Ek/l/lqT7NdGebj4pz6d8vir4f+LtFI+/NFZi+gH/A4Cx/8dFa2g/FL4e63L5Nh4u0rz84ME8whlB9Nj4OfbFdlWTr/AIZ8OeII/L1zQdN1IYwPtNskhH0JGRRzUnvG3o/8/wDMLTXU1UZXQOjBlIyCDkEUtecv8GfB9s5k8Oza34Yk6g6PqcsCg+vlkmM/itN/4RT4oaRzoXxIg1SJfuwa9payE/WWEox/Kjkg9pfev8rhzSW6PSKK83Pib4q6T/yGPh3Y6xEvWbQ9VXdj18qcKfwDGnR/GTwrbOIvEdj4h8MS9xqulSxp/wB/FDJj3JFHsJ9Ff01D2keuh6NRWL4f8WeF/EEayaH4h0vUg3T7NdJIT+AOa2qyaadmUmnsFFFFIYUUUUAFFFFABRRRQAUUUUAFFFFABRRRQAUUUUAFFFFABRRRQAUUUUAFFFFABRRRQAUUUUAFFFFABRRRQAUUUUAFFFFABRRRQAUUUUAFFFFABRRRQAUUUUAFFB6GvFfhdq/xf8e+A9M8XW/inwrp0WoCRltn0KWQxhZGTG77QM/dz0HWtIU+aLleyX9foS5Wdj2qivO/7H+Mv/Q8+Ev/AAnZf/kmj+x/jL/0PPhL/wAJ2X/5JqvZR/mX4/5BzeR6JRXnf9j/ABl/6Hnwl/4Tsv8A8k0f2P8AGX/oefCX/hOy/wDyTR7KP8y/H/IObyPRKK87/sf4y/8AQ8+Ev/Cdl/8Akmk/sf4y/wDQ9eEf/Cdl/wDkmj2Uf5l+P+Qc3kei1V1PUtO0u3a41K/tbKFRlpLiZY1A+rECvI/E3gH416+pVvjHZ6ZC3WPTdF8n/wAf8wv/AOPVj6X8C/E1ncLdXOt+D9YvAc/adW0K4vZM+o826IB+gFaRo0re9UX3MhzlfSJ3t38YvA/nm10a8vfEt0P+WOiWUl4T/wACQbP/AB6oT4s+JWsDb4f+HKaZG33bnxBqKxY9/Jh3t+ZBplp4d+LlnAsFp4x8GW8S9Ei8NSKo/AXFTf2P8Zf+h58Jf+E7L/8AJNO1JfDb53/RIXvvcYPCXxJ1j5vEHxIGmxt9620DT0ix7edLvY/gAams/g54FFwLrWLG88SXQ/5ba3eyXhP/AAFyV/Sozo/xkHXx14RH/cuy/wDyTS/2P8Zf+h58Jf8AhOy//JNHNLpNL0uvyQ+VdUd1punafplutvptha2UKjCx28KxqB7BQBVqvF/iNrHxb8CeG18RXvibwtqdvHe2sEltHoksLOssyRnDmdsY356HpXtFYzpuKUr3uXF30sFFFFZFBRRRQAUUUUAFFFFABRRRQAUUUUAFFFFABRRRQAUUUUAFFedfEPxj4r0/4gaF4N8JaZotzeanY3N40uqXEsUaLCUGB5ascnf6dqT7R8cv+gR8O/8AwZXn/wAZrZUXZO618yHNX2PRqK85+0fHL/oEfDv/AMGV5/8AGaPtHxy/6BHw7/8ABlef/GaPYvuvvDn8mejUV5z9o+OX/QI+Hf8A4Mrz/wCM0faPjl/0CPh3/wCDK8/+M0exfdfeHP5Mo+Muf2l/h+p6DR9VI+v7kV6pXiuq+GfjPqHxB0TxlJaeAUudItLm1jgXULvZIJ9mST5OQRsGPrXSfaPjl/0CPh3/AODK8/8AjNa1KfMopSWi7+bJjK19D0aivOftHxy/6BHw7/8ABlef/GaPtHxy/wCgR8O//Blef/Gay9i+6+8rn8mejUV5z9o+OX/QI+Hf/gyvP/jNH2j45f8AQI+Hf/gyvP8A4zR7F9194c/kz0aivL9J8ZePbD4naF4P8YaR4ajj1m1up4Z9Ku55CnkBSQwkReu8dM16hUTpuFr9RxkmFFFFQUFFFFABRRRQAUUUUAFFFFABRRRQAUUUUAFFFFABRXDfEnx3qHhfxD4c8PaN4YfX9U177V9niF6lsqCBFdyWYEdG4+lUf+Ev+Kn/AER9f/Cmt/8A4mtVRm0npr5pfqQ6iTsej0V5x/wl/wAVP+iPr/4U1v8A/E0f8Jf8VP8Aoj6/+FNb/wDxNP2Eu6+9f5h7Ref3M9HpHVXUq6hlPUEZBrzn/hL/AIqf9EfX/wAKa3/+Jo/4S/4qf9EfX/wprf8A+Jo9hLuvvX+Ye0Xn9zNnxD8M/h/r8jTap4R0mWdus8duIpv+/iYb9axR8Kf7O58K+O/F+hAfdh+3/a4F9vLnDAD6EUv/AAl/xU/6I+v/AIU1v/8AE0f8Jf8AFT/oj6/+FNb/APxNapVkrcyt6r/Mh8j6fgxDY/GfRz/ouueFfFEI/hvLOSxmI9A0ZZc+5H4Uv/CwfFmmceJvhZr8Kj70+kTR6jH+S7ZP/HKP+Ev+Kn/RH1/8Ka3/APiaP+Ev+Kn/AER9f/Cmt/8A4mnyt/Eo/el+TsK6Wzf3P/Isab8Y/h1dzi2ufEMekXXQwatC9k6n0PmhRn8a7ewvrK/hE1jeW91ERkPDKHUj6ivNtR174ialB5Go/BGzvIv7k/iG1kX8ilcTf+CtQuJmuLP4Aro10Tnz9J8Xx2bA+uIgFJ+oNHsIPrb5xf6oPaSXn8mfQ9FfOS6f+0HpQz4bstaCjpBrOu2N/H+LGNZPyauo8PeKP2grZAPEHwx0O/CjlrLWY4Wb8GLCplhWtpJ/NFKrfdP7j2WivM7Xxr8U7iBZh8GniBz8sviO3Vhg45G2pf8AhL/ip/0R9f8Awprf/wCJrP2Eu6+9f5le0Xn9zPR6K84/4S/4qf8ARH1/8Ka3/wDiaP8AhL/ip/0R9f8Awprf/wCJo9hLuvvX+Ye0Xn9zPR6K84/4S/4qf9EfX/wprf8A+Jo/4S/4qf8ARH1/8Ka3/wDiaPYS7r71/mHtF5/cz0eivOP+Ev8Aip/0R9f/AAprf/4mj/hL/ip/0R9f/Cmt/wD4mj2Eu6+9f5h7Ref3M9Horzj/AIS/4qf9EfX/AMKa3/8AiaP+Ev8Aip/0R9f/AAprf/4mj2Eu6+9f5h7Ref3M9Horzj/hL/ip/wBEfX/wprf/AOJo/wCEv+Kn/RH1/wDCmt//AImj2Eu6+9f5h7Ref3M9Horzj/hL/ip/0R9f/Cmt/wD4ms7xN8SfiF4b8P3+vav8JPJ0+wga4uZE8RwOVjUZJChMnjtTWHm3ZW+9f5h7Ref3M9YoqrpF4uo6TZ6giGNbqBJlUnlQyg4/WrVYPQsKKKKACiiigAooooAKKKKACiiigAooooAKKKKACiiigAooooAKKKKACiiigAooooARvun6V5b+yZ/yb34V/wCuU/8A6Uy16m3Q14H8CvGNx4J+FOieF9c8B+PhqNgsqTiDw7PImWmdhhgMHhh0rppxcqUlHe6/JmUmlNN9n+h75Xzh4wuPHi6H8VP7Pa8+zJrsYt2MlwLhUxFxbhRjZ16HHWvSf+Ft2X/QifEX/wAJi4/wo/4W3Zf9CJ8Rf/CYuP8ACroxqU3flv8A8OTNxl1OWm8ceNLXxLJoTtc+d/wmVlawoNPLD+yJI497F9uMb2I3k5B71U0n4gePpptM0+4a5N+ja2NSX+zMBPJVjac7MDOARj7w9c12n/C27L/oRPiL/wCExcf4Uf8AC27L/oRPiL/4TFx/hWmtv4YtP5jg/Enjvx/pPw40S6F5qs2v3+itqTSLp0SQrMAuICvlMSeSdgAY8neBha3E8TeJ9a1HxDYaxdXGmINLhbT9Ni0/cl6ktmzyuXKlwRJleGAXYAQSa6D/AIW3Zf8AQifEX/wmLj/Co7n4xaXa20tzc+CviFDBEhkkkk8NXCqigZLEkcADvR71tKeotP5jylbjx/bfCUeFbK61jym+HUGoW3kWYjmtrlHVPIR1XdynUEl8gkEdunPi7x8us22m6Xq0CWkVpp8ljdamqpHqO8/6R5hWEksMFAEMZUgE5zXWaf8AGbR9QsYL6w8HeP7q0uI1lhnh8OTukiMMhlYDBBHIIqf/AIW3Zf8AQifEX/wmLj/CqlKb3piSj0kcvdeJPiD/AMIzresHW2tXg8SS2cEM1isf+hRsxOx/KfEjAYV3BToMZINZNn4m8TWPi7XPFV5ceKVhn8I2l7Zaa9mjGWYb/MQRbdodeGOCDzk5UBR33/C27L/oRPiL/wCExcf4Uf8AC27L/oRPiL/4TFx/hUrm1/dlafzHmya94q8Uapp8OqRXd5baZ40sfsVyYAS0DQMWJdI0R1VwRuCgduetfR9ec/8AC27L/oRPiL/4TFx/hR/wtuy/6ET4i/8AhMXH+FZ1YVKlrQtYqEox6lH9qn/kkE//AGFdN/8ASyGvVK8F+NHiy58c+CP+Ec0TwN47W9n1GxkVrrw/PDEqx3MbsWcjAwqnrXvVZ1YuNKKe93+hUWnJtBRRRXOaBRRRQAUUUUAFFFFABRRRQAUUUUAFFFFABRRRQAUUUUAeV+Kf+Tn/AAT/ANi/qf8A6HDXqleMfFTXdN8LfH/wbr+uSzWumR6LqED3C20kqrIzw7VOxScnB/Kug/4Xl8L/APoY5f8AwV3f/wAarqnSqTjBxi3p+rM1OKbuyjp3jO5sfix8SdOvtR+0x6faadLpWmPMqs7tbys6RA8ksQucZ7VzNp8YfGn/AAhN/wCI5NF0q6hFlbTxSQyxA2sksoRxLGtw7FEVt25vK+6QQvUdc/xo+Erzid9a3SqchzpF0WH4+VSJ8ZvhIhk2ayF8wYfGkXQ3D3/dc1qoy60n06Pp/mZtr+fucX4j8ReMvEWseC7HULuxsbW58SS2+bSRXW9iSAurSCC4bbg5BTeeQG9qq/C74laxpNpZWd5qFpq1pNcazJcoRLLd2SW7O6yO24kocbQoT0AJ6V38Xxn+EsKqsWtCMKdwC6RdDB9f9VSp8afhOjl01zaxGCw0m6BI9P8AVVd5uPK6Tt6evl5k+7e/Oclovxtv7iLXBeNZCO3SwaxuktFyTckgK8YuGQY45aVMc7sVZ8FfFbxX4m1DwrpsMOjW0up6hqdrdzNA7jZabSGRVlIBZTg/MwzyDit//hdXwfQ/Zv7diUyg/uv7JuQXA6/L5XIqWP41fCiPb5eulNudu3SboYz1x+6qXF62pP8ApenzGmv5zhPh18QPE2hWOi29yY9Zs9W1DX1SNhI12rWzySIBIXIIONu3bwMYPao9X+JHirW/hlqWqajZab9lEWnXEUlreiCSKWS8iR4WWG5aXADfePl5IIK9q9AX41/ClSpXXmBUkrjSbrgnrj91TE+MvwjUuV1hVL/fxo9yN3Oef3XPNVeXNzeyf49xaWtznHap461zXPiV4bs5dQtNPitvGFxp7aZCXS5MUcT7ZJjvwyv94AqB0wTXv9eZ/wDC6fhP5xm/tw+YSCX/ALJutxx058qpf+F5fC//AKGOX/wV3f8A8arCrTqTtam1byNISjG95FLxx/ycn8OP+wZq/wD6DDXqleGjxfoHjb9ojwNdeGLqe/g0/TdTW7k+xzRLEXWLZkui9dp/KvcqivFxUE1rb9WVBp3aCiiiuc0CiiigAooooAKKKKACiiigAooooAKKKKACiiigDyv4k/8AJwfwl/3da/8ASWOvVK8f+MmraXofxw+FWqa1qVpptjEusiS5upliiQm2jAyzEAZJAHvXXf8AC1vhj/0UTwp/4N4P/iq6akJShBpdP1ZlFpSlfv8Aojsq4nxj4o1a38faD4K0QWdvdanbXF5Je3cTSpHFDtBVY1ZSzkuP4gAAetSf8LW+GP8A0UTwp/4N4P8A4qsjxF4w+C3iCS0l1Txt4Tlns3L208euRxTQsRg7JEkDLkdQDz3qadOSfvRf3FSkmtGHiP4my+G5dVtbzSTqT+HrKG71y6tpBCkSyE7fLRslztBYjPHTJNV7r4vKury2dr4Zu7mBNcj0NZ/tUa77iSMPGdp5CkEAnqMjg84q3mp/s/3k0c1x4o8HuyQpA3/E8QCaNW3KsoEmJQG5+fdySasnxB8CDcPcHxX4N819TTVWb+2YubtFCrL9/qAAMdOOlbKELfAzO8v5kZc3xW1rVNe8HNoGluYr6XWLfUdNkljBaW0CgYlI4AO45HUEcVE3xqtkWfxMkOoz6SPD1tqS6d5USsjyXXkN8+clgT0+7gcdauT3n7PU0METeJvCCi3muJ4Wj15UeOScgzMrLICCxAzg9MjoTT7jUP2ep7JrKTxF4J+zGxi08xLrESr9njcSJHgP0DAH1z1q7U9P3b+7zF7/APMjXX4o26DWba90uKx1HStSi0+WG4v0WJnliEqESYycr2Ck5HTHNc5pfxg1bxHrfhxdD0eCDSNZ0S9v3eeTNxDJBIY224+UgMDwR82RytaGoax8A7+9ur248WeEftd1dpeS3EeupHKZ0j8tXDrICpCfL8pGR1ptlqnwAsodMhs/FPg+2TS0mjs/J11EMSTMWlTIkyysSSVOR7UlGCXwO/8AwP8AMbcr/EjP0b43Wtv4f0dbizv9Zvm0qHUL5wiRylZHKqEjQEO/DMVXAAHXJxXoHi3xiNH1LQtIsdMl1HVNc85rSAyCFQkUYeRncg4wCoxgkk1yFvrHwGtfsX2Hxj4YsWsrYWkD2fiMQOIA24RsySguobJAYkDJ9TWh4j8YfBbxCtr/AGt438KTPaOXtpk1yOKWFipVtsiSBhkHBwee9TKEXJNQdtf+ANOVviRjaL8StZ8WfErwnp+jQtY6JfaZc3t3GzR+c0kUyxMjEq3yq2R8hBbOdwxitrxZ8Vrfw/r+rafLoVzPa6PLZJe3SzooVblgqsqnlsE8jjjpUOmeJvgXpl/YX+n+LPBdrcafZtZWjx6vCPKhZgzIBvxywBJPOe9Rat4g+A+rS6jLqHivwdcPqZgN4W1mIecYTmLOJP4T6U3GLl/Ddv8Ag/5C963xalGL4tppVzqdjefaNUvm8QXtjaRSiO3SOKBFcjeoOQNwAJBYk8461f8AB/xK1nxL8T7bQ7bQ47bRbnw7FqwN0Wju42aUxncp4wCCNuO27dg4qObWvgO7PJ/wlvhOGZ759Q86HXkilFxIoV5FkSQMu4AAgEA+lW4vFvwVj1m01pfHXhn+0bS2+yR3LeIVaRoc7tjkyZkGefn3c80OMLO1N3Bc38xc8W/EqPw14nvtLvtHkms7DSpdVu7u3uA5ggQfLvQgYZ2yqgE52knAFY6fGvTV02e4utEuoJxc2dvbASboJ2ulJT99tAG3Y+8YO3HGcinza98CZta1HWJvGPhWS71NBHfbvECmO5UJsCyR+bsYBeACOO1INe+Bh0g6TJ448Oz2W+N445/E3m+S0ZyjRFpSYivYoVpKELK8GDcr/Ei1o/xYGranoel2Xhi++26rJdoVllEccP2dgHfcRl0YHKsBzxwOcP8Ai38QL3w/Fq+j6Bp8lzq9roNxqrT70VLZFBVWw33zu52+gP0qO28WfBW31Cx1EeOvDM17YJKlrcXHiFZ5I1kxvG55SSDgdc47VD4o8RfArxNcLca54u8IXcoge2Lf23Gm6JuWjbbINykgHByMjPWhQjzp8jsNuXL8WpBZ/GCK00K6fUNLubm60y00p7mVGVRO94q/Mo7YJOf0pumfE28TU9T0SO3u9Y1WXxFqNjYxuIrdYoraJJG+YZDBQ3Bb5mJ5xTNRvf2etQnjmvPEng2Ro4YIAP7cQKUhOYtyiTDFOzEEj1qW61b4BXJkaTxV4PDyX8uos6a4iObiRdsj7lkBG5RgjOCOoquWn/I/uJ97+ZGN4Z+Nstt4N0Z9ZsZ9V1ufSpNUu1iCxnyhM0aqiqCHkO1sKMD5evIzMnxG1yTxpPZvqE8Vi3iq0061iSzi3eRLaeaUfdyOeSfvDpWlb6t8A7WCwisfF3hawFhA1tbPZeIRbukLMHMe+OUMU3AHaSQD2p15rvwNlnmvofGHgtdRa8XUEuJdYjfF2kZjSVh5o3ELxjIz9eadoXdqb18he9p7xyVh8aNS03VPDB1C4udTt9W0+5SO3a3hhkuLwX3kRZZfljULkEkgdzzX0HGWaNTIoRyBuUHOD6Z714f4cj+A9j4WttG1nxx4O1uWOzms5bibVIU8yOWbznUKJMKN+COSRgc130HxR+F8MKQp8RPC21FCru1mFjgDuS+T9TWeIgpP93B9ehdNtfEztK4L9or/AJIT42/7Atz/AOgGrf8Awtb4Y/8ARRPCn/g3g/8Aiq4r47/Ef4fan8GfF+n6d448NXl5caRcRwwQanC8kjlCAqqGySfQVnRpT9pH3Xui5SVnqeoeCv8AkTdE/wCwfb/+i1rXrJ8F/wDInaJ/2D4P/Ra1rVjL4mVHZBRRRUjCiiigAooooAKKKKACiiigAooooAKKKKACiiigAooooAKKKKACiiigAorM1nVZLG7s7SCxku57rfsRZFTGwAnk/Wof7S1r/oW5v/AuL/GsJYmmpOOt12Tf5Ih1Fexs0Vjf2lrX/Qtzf+BcX+NH9pa1/wBC3N/4Fxf40vrUOz/8Bl/kHtF5/czZorG/tLWv+hbm/wDAuL/Gj+0ta/6Fub/wLi/xo+tQ7P8A8Bl/kHtF5/czZorG/tLWv+hbm/8AAuL/ABo/tLWv+hbm/wDAuL/Gj61Ds/8AwGX+Qe0Xn9zNmsD4kf8AJPPEn/YJuv8A0S1Tf2lrX/Qtzf8AgXF/jWD8QdLvvGXg7U/Dd94euY4r2BoxIl5GGjb+Fhg9jj6jiqp4qmpK6f8A4DL/ACJlNWdl+DHfAb/kifgn/sA2f/ola7WvO/hN4dv/AIf+A9O8MWuhXNybZMzzteR5llP3mwTwOwHYACur/tLWv+hbm/8AAuL/ABqquLpupJq9r/yy/wAgjNcquvwZs0Vjf2lrX/Qtzf8AgXF/jR/aWtf9C3N/4Fxf41n9ah2f/gMv8ivaLz+5mzRWN/aWtf8AQtzf+BcX+NH9pa1/0Lc3/gXF/jR9ah2f/gMv8g9ovP7mbNFY39pa1/0Lc3/gXF/jR/aWtf8AQtzf+BcX+NH1qHZ/+Ay/yD2i8/uZs0Vjf2lrX/Qtzf8AgXF/jUmk6vLd6lPp91p8lnPDGshDSK4KsSByv0oWJpuSjrr3TX5oPaK9jVoooroLCiiigAooooAKKKKACiiigAooooAKKr6nc/Y9NurzZv8AIheTbnGdoJx+lcL4c8SfETXtBsdasfDnhxba9hWaIS6pKHCsMjIEJGfxrSFKUlc6qODqVoOcWkk7atLV+voehUVxn274nf8AQu+F/wDwbTf/ABmj7d8Tv+hd8L/+Dab/AOM0/YvuvvRp9Qn/ADR/8Cj/AJnZ0Vxn274nf9C74X/8G03/AMZo+3fE7/oXfC//AINpv/jNHsX3X3oPqE/5o/8AgUf8zs6K4z7d8Tv+hd8L/wDg2m/+M0fbvid/0Lvhf/wbTf8Axmj2L7r70H1Cf80f/Ao/5nZ0Vxn274nf9C74X/8ABtN/8Zo+3fE7/oXfC/8A4Npv/jNHsX3X3oPqE/5o/wDgUf8AM53xiy/8NM+ARuHGjar3/wCuNeq14X4l+GfibXviro/xCvPDHhf7fp0ZVoRqkuy4cf6t2/c9U5x68egr0H7d8Tv+hd8L/wDg2m/+M1tVppxjytaLuu78yI4Cpd3lH/wOP+Z2dFcZ9u+J3/Qu+F//AAbTf/GaPt3xO/6F3wv/AODab/4zWPsX3X3ov6hP+aP/AIFH/M7OiuM+3fE7/oXfC/8A4Npv/jNH274nf9C74X/8G03/AMZo9i+6+9B9Qn/NH/wKP+Z2dFcZ9u+J3/Qu+F//AAbTf/GaPt3xO/6F3wv/AODab/4zR7F9196D6hP+aP8A4FH/ADOzorjPt3xO/wChd8L/APg2m/8AjNVNb174jaRo19q114c8Nm3sreS4lCarKWKopY4Bh64FNUJN2TX3occuqSajGUbv+9H/ADO+oqj4d1D+1vD+naoYvKN5axXGzOdu9A2M98Zq9WTVnZnFOLhJxlugooopEhRRRQAUUUUAFFFFABRRRQAUUUUAVr/T7C/VVvrK2ulQ5UTRK4U+2RxVT/hHfD//AEAtL/8AASP/AArUrzE/EzxFf+Jde0jwx8OL/XItEvfsNzcrqltbqZdivgLIwOMMOa0pxnK/L087EyaW53X/AAjvh/8A6AWl/wDgJH/hR/wjvh//AKAWl/8AgJH/AIVxv/CafEn/AKIzqP8A4P7H/wCLo/4TT4k/9EZ1H/wf2P8A8XWns6ndf+BL/Mnnj2/BnZf8I74f/wCgFpf/AICR/wCFH/CO+H/+gFpf/gJH/hXG/wDCafEn/ojOo/8Ag/sf/i6P+E0+JP8A0RnUf/B/Y/8AxdHs6ndf+BL/ADDnj2/BnZf8I74f/wCgFpf/AICR/wCFH/CO+H/+gFpf/gJH/hXG/wDCafEn/ojOo/8Ag/sf/i6P+E0+JP8A0RnUf/B/Y/8AxdHs6ndf+BL/ADDnj2/BnZf8I74f/wCgFpf/AICR/wCFH/CO+H/+gFpf/gJH/hXG/wDCafEn/ojOo/8Ag/sf/i6P+E0+JP8A0RnUf/B/Y/8AxdHs6ndf+BL/ADDnj2/BnZf8I74f/wCgFpf/AICR/wCFH/CO+H/+gFpf/gJH/hXG/wDCafEn/ojOo/8Ag/sf/i6P+E0+JP8A0RnUf/B/Y/8AxdHs6ndf+BL/ADDnj2/BnZf8I74f/wCgFpf/AICR/wCFH/CO+H/+gFpf/gJH/hXG/wDCafEn/ojOo/8Ag/sf/i6jufF3xFubaW3m+DGotHKhRwPEFkMgjB5D5FHsqndf+BL/ADDnj2/BmN+zvouj3GneNvtGk2E3l+NdVjTfbo21RIMKMjgD0r0//hHfD/8A0AtL/wDASP8Awrwf4J+H/iB8NY9b8v4Y67qcmpXzzq0/iOzPlxE5VSDJy/8Aef8AiOK9G/4TT4k/9EZ1H/wf2P8A8XW2IhJ1G4yVvVf5kU5JRV1+DOy/4R3w/wD9ALS//ASP/Cj/AIR3w/8A9ALS/wDwEj/wrjf+E0+JP/RGdR/8H9j/APF0f8Jp8Sf+iM6j/wCD+x/+LrH2dTuv/Al/mXzx7fgzsv8AhHfD/wD0AtL/APASP/Cj/hHfD/8A0AtL/wDASP8Awrjf+E0+JP8A0RnUf/B/Y/8AxdH/AAmnxJ/6IzqP/g/sf/i6PZ1O6/8AAl/mHPHt+DOy/wCEd8P/APQC0v8A8BI/8KP+Ed8P/wDQC0v/AMBI/wDCuN/4TT4k/wDRGdR/8H9j/wDF0f8ACafEn/ojOo/+D+x/+Lo9nU7r/wACX+Yc8e34M7L/AIR3w/8A9ALS/wDwEj/wo/4R3w//ANALS/8AwEj/AMK43/hNPiT/ANEZ1H/wf2P/AMXR/wAJp8Sf+iM6j/4P7H/4uj2dTuv/AAJf5hzx7fgzsv8AhHfD/wD0AtL/APASP/Cj/hHfD/8A0AtL/wDASP8Awrjf+E0+JP8A0RnUf/B/Y/8AxdH/AAmnxJ/6IzqP/g/sf/i6PZ1O6/8AAl/mHPHt+DOy/wCEd8P/APQC0v8A8BI/8KX/AIR3w/8A9ALS/wDwEj/wrjP+E0+JP/RGdR/8H9j/APF1v/C7xhD478FWniWCwm09Z5Jomt5XDtG0UrRsMrweUNTKFSK5m9PVP8hqUW7fodMoCqFUAADAA7UtFFYlhRRRQAUUUUAFFFFABRRRQAUUUUAFFFFABRRRQAUUUUAFFFFABRRRQAUUUUAYOtf8jf4f+lz/AOgCs74pazJo+jRPa+IE0u9mZktIBFHJLeS7fljUScBR1Y44AyWUAmtHWv8Akb/D/wBLn/0AVq3+n2F+qrfWVtdKudomiVwPpkVz4RpVqjf83/tsTJJtyt3/AERzeu+KL3SdM0FHh0yTUdTwjySXZhs0cR73/ebWOCQQoxz+FZB+I1yusfZW03T3hW++wOkeoZuTJ5XmGRYtnMX+1kHHOK7uewsZ7NbOaytpbZcBYXiUoMdMKRikTTtPS5FyljarOsfliQQqGCdNucZx7V3KcLaxKal3PL9V+JHiY+HI7yDStJ0+4ns7PUYWkvmkjFvLKqMJD5Y2sNy8jIwSc8c2bn4sta+I7vTZdIguLe3jusT2t3uLSwR73TYyhsdRuxjuMivSpLKzkhMMlpbvGY/LKNGCpT+7j09qji0zTYpzPHp9okpXaXWFQxGMYzjpjiq9pS/lFyz7nByeMvEX/CQeHI8eG/sOoRXLTiDUmlDFBGVVG8sZfDHC9/UYrMT4wTjSlvZNBtpzcWdvc2y2eoiURmaYRBZ2KqI8Mc554BHWvTF0fSVgW3TTLNIlfzFRIFUK/wDeGBwfcc1lanD4d8G+Db24TSYk02ztszQxRqTIijGDu+9x/eNOM6bsuUTjLuYFh468QXj2duvhe0iuZba4uZlk1RNoSJgBsZQwO7P8RXGDnA5qpb/E27uLWGOOx0eHUGM/nrc6k0VvAYkRjGZTF8z4kB+UFcZIY11ttq3guLRnvLfUvD6aYjtbvNHPCIFY9YywO0E9xVTXNa8A6PpUiajdaBHb21sb8WuYifLwT5iR9TnHBA5oXK38H5hr/MYdn8SL67liuI/DyR6d5thHM0t0RcK10iMoEYQg7S+Dlhnt6VT074q6ne6Ve6pH4TC2saBrYvqMYZmMyxBJFGWRvmz0IG0g4OM93Zaz4av7M3trqWlzwFYpWkWaMgBjiNic8ZKkDPcEDpQJPC8LSXvmaPGZ/MMk2Yx5nlnL5bvtIyfTHNHND+T8wtL+YxV8ZXcPg7xNrN9pcCXnh8XHnW8NyWjlMUe8YcqCARjqvHvXPXvxWu7ZntE0K0vLxrmKKB7TUVe1IkiaQb5WVQrgIfl5zkYNd/5eheJNCuoIZLPUdMv45IZ2t5QySqwKuNyHrjI4OasLpOlrZNZDTbP7Kzbmh8ldjH1Ixgn3qVKmt4jak9mc14X8WaxrWux6e+hW9lGlhDdXbSXwd42kLgIgRSrD5M53Dg+vFYn/AAnGpWGp6lp/+g3EzapeLBLqN4LWCKKGOJvL3hGy3zkgY6bjnivR7a1trZQtvbwwqFCgRoFAUdBx25qO60+wuozHdWNtOhfzCskSsN397BHX3pKcL/DoPllbc8u0r4nXDeILo3Vs8Flc20F3D9tfYluv2YSPEpVWLyknITAyAxHQim23xguptKuJBodmuoR3ccEUH9oAxzq1sZ9wk24QhQeGx+fFerPaWr/ftoW+YNygPI6H6jtVcaPpAtTajSrEW5beYvs6bC3rjGM1ftKX8pPLPuct8N/E1z4m1O/vGZktJbGxuYLYsGEJliLMAR1571s2f/I+ah/14w/+hNW1DBDDnyYY48gA7VA4HQVi2f8AyPmof9eMP/oTV52MknOm0re9+jCSa5b9/wDM3qKKK6DUKKKKACiiigAooooAKKKKACiiigDP8S/8i5qf/XpL/wCgGsL4Nf8AJKvDH/YNh/8AQRW74l/5FzU/+vSX/wBANYXwa/5JV4Y/7BsP/oIrZfwX6r8mehH/AHCX+NflI62iiisTzwooooAK5T4ieOdM8G29qtxBcX+o30nl2Vharulnb29ByOa6uvI/jFp+qaR8RfDXxFtdMuNW0/S4nt723gTfJEjbv3qr3xuP5CtqEIznaRnVk4xujUHjrx1aSQS6t8Lb6OymkVN9nfx3Ese44BaMAY6+tdv4j1my0Dw/ea3qL+VbWkJlkz14HC/UnA+prgdR+LngjV7MaZp6avrFxdkRG0srOQTJk9STjaR1zntXGfEf/hNNe8UWvw9hT/hJNPsmj1G96W00kQPywSufkLe469xW6o80lzR5e++3zNaFNVYtQmubs2l+Oi++x6N8JfiND47ivoptLl0jULMoz2ksm5jE6gpIOBwQfT09at+B/HCeIvE3iDw5dacdO1LRpgjRmXf5sZ6SA4HHTj3FeQ/E2T4gaXr8Hj/T/C6eF1igGn3cq3KXRaJjhXMaAfc7fhUfi/Qb74TzaT448PXl7rsupW8trqM8rFmnllXMcnsM9B/sir+rwm/d0vt5Ptc3qYeGGoylXqJz6KLT+baukvJO9/I9Q8L/ABV0nXvibqXgqG1aNrUOILoyZW4ZMb1AxxjnuehrUi8bLc/FCTwTZacZ/stp9pvbwS4WAn7qbcck5Hcd/SvLvEPgu88FfC/wz4ssITLrvh+cX98VHzTrMQZlPsMj8Aa7P9n7S7ptD1HxlqsRTU/El2124YfMkOSI0/Ln8ampSpKLnHbb59/u1POhObkov1+R6bRRRXCdIUUUUAFc98TP+SceJv8AsEXf/olq6Gue+Jn/ACTjxN/2CLv/ANEtWlL44+p04P8A3in6r8yX4e/8iD4e/wCwXbf+ilrcrD+Hv/Ig+Hv+wXbf+ilrcpVPjYsX/Hn6v8woooqDnCiiigAooooAKKKKACiiigAooooAK8r+Bn/I5fFT/sam/wDSaGvVK8r+Bn/I5fFT/sam/wDSaGt6f8Ofy/NEP4kdr4/vNSsfDUs2k3llaXZliRZLqRUXaXG4KX+XeVzt3cZxmuBl+LZ06z01Et/7WdpPKvHnkS2mTNyIMgLmOTBPWNiDtJwAePWbq3t7qBre6ginhf70ciBlb6g8Gq50rS28jdptmfs4xBmBf3Q/2ePl/ClCcErSjcJRk3ozgpviD4ia68u08Naa8Ut3qVtbPLqjKW+xSyI7MBEdu4RnAGcHrxzTdP8Aifeal4gisLDwy8lqFt/PlkvY45F82JZNyIxy6KGAyOSVYAHFejC3t+P3EXBYj5BwW5Y/jk59c1E+m6bJcRXD6faNNCAsUhhUsgHQKcZH4U/aU/5Rcsu557b/ABN1CPTTqWpaBbQWv2CPUyYb4yNHa+d5czsDGPmRTvwMggEZFRXnxaaGxvZk8PvLNZRmaaFbgZSF5UjtpSSoAWQOXJz8qox5r0K5n0W1M8NzNp8PkW3mTJIyL5cBJ+ZgeiZVuTxwfSqMOteD5o73ydW0KRIUWK82XEREa52KsmDwM5UA/SmpQ/kFaX8xzujeONf1K/0rT/8AhGrS2uL2SfzGk1NWjWKLZl0MatuJ342nbyOeDmsPwP8AELUtS8P6PHdBhcm7srWeSWRVnm87OZPL2EeUQMKwOSQw+Ug13D6x4Y0vwje+I9JWwutNsIJrgtpvluDtXLhSp27jj19M1PNq3hi3vvsRutKGpQweYlmJI/tARRv4TO7Hf0p3jZ+4Fn/McT/wtS/g0CPWL7w/bRx3elPqVmsV80hKpNFEyyfuwRzOhG0McAjGeKual4z8RTfB/XPFlrp9jZX9qk7WgaZ3jaONsCUho1YZALBWUHoDjnGnqOpeAtf8JRjW7rTLWwnghd4bm7S3eBZAJEUlWBQnbkYPO3jpVrQV8D+Hrf8A4R7S7zTIzdbrgWbXolmuN43FsOxZ8j68e1NuCXwa3/AXvdzKf4jR295cafd21gLyLUtPso0ivtwnW68v96mVBZV8w9udh5HbOm+KF9Dpd3dTaRpsMtndbLtG1BmW1h2lhIxWM+YTgcRCTGeSMVvP4g8K2/h7SPEk+mwWtpdyR28MssUSfZlJJBZicKgK54PFXXufAkdhZzNceG0s7yUtaOXhEc79CYz0Zu3HNL3FvAfvfzHMSfE+8bUdbW18NmXTtLjui1w97Gjs0MXmZMZ+YI3ABAJwQcYrf8M+K76+n1O31bSorWeysLfUAtrcGffFMJdq8qvzgwsCBkcjBo8QeJfAOkXFxe6pqWhLdQyJbXLF4mmjMhCBX/iUc857Zrbh1TQyhuYdQ07aWEJkSZMEhdwTIPUA5x6HNKXLy6QGr33OKi+Il9Lp+mXC2mgK+qyYti+rkRQqI2kInfy/lfC4CgHJzzxUEPxO1C4tDfw+HrcWVtaW11eNJfEOFlmeP90AhD42FgSVDAjpXX3L+Dbeyla5fQYrWZUuJTIYljdScJI2eCCeAx71Zu9R8OWulx6hdX+lQafOqKlxLNGsUi9VAYnBHpRzQ/kFaX8x5vcfE7XNH0y+fULPR72+j1O8t4beK9aMiKEbjuLRhVIGOpycjGa0rr4hapqOi6vdaFZ6ZA9ppYuo1vL0icu1sJlKxBDuUBgM5GSDXWXF34Nl1NLG4udAe/unWRYHkhMszFcqwU8sdvIPpVfXdY8PaVrUVu+ky3upJb7yLKw86SCDplioyq9QB1POAaq8HtDUVpfzHKT/ABP1CxtoBcWOjXUkenW19cNDqh/fCWVo9sI8v52G0HHAySPcvi+KWoTNrFxD4Vb7BYLc7JJL6NJC8LFcPH95AxBwcHGRkY5rXutS8B6X4rubdrCJdVtdNF0QloSFiTe4VBjaJMF22r82Dk9qtHxL4IOuyQf6GdQk0n+1Xk+zAlrXpuL454B+XOcDpT93+QPe/mMm++IWpaRqP2XW9FsoAbN7iMW160zzusTSmNAIxtIVeTJszzt3VFF8RtUkmSxi0fSrq9nntI4XttUMlti4WQjdJ5eQy+XkqFOQwIPOK7jTE0vUIoNbt7GISXMCskz24WUow4ByMjjHFWLXT9PtYxHa2NtAm/zNscSqN397AHX3rPnp/wAupXLLuea3XxU1NZrSzs/Coub1o5nuI/7QjjT93O0JWJ5NockqTzjGRnFbml+Nr+68Tx6fPo9vDYTajc6fFOt2WlMkK7txTYAFPT7xI9K6y50zTbpUW50+0nVGLIJIVYKx6kZHBNTi3gDBhDGCGLAhRwx6n60nOnbSIKMu5JXlf7Kf/JFtP/7CGo/+ls1eqV5X+yn/AMkW0/8A7CGo/wDpbNTj/Bl6r9Rv418/0PVKKKKwLCiiigAooooAKKKKACiiigAooooAKKKKACiiigAooooAKKKKACiiigAooooAwda/5G/w/wDS5/8AQBW9WbrGkpqNxa3Au7m1mtt/lvCVz8wAPUH0qD+xbv8A6GLVfzj/APiK44+0p1JtRum77rsl+hkuaLen9WNmisb+xbv/AKGLVfzj/wDiKP7Fu/8AoYtV/OP/AOIrT2tT/n2/vX+ZXNLsbNFY39i3f/Qxar+cf/xFH9i3f/Qxar+cf/xFHtan/Pt/ev8AMOaXY2ayfGGiR+JPC+o6DNO1vHfQNC0qqGKA9wDwfxpn9i3f/Qxar+cf/wARR/Yt3/0MWq/nH/8AEU1Xqp3VN/ev8xNt/ZOR1H4X/wBo3B1K+1qObVTdLP5n2MpblVi8oKYlkBztOd2/r7cVLJ8NEZXt4NUh02yl01rCeDTrQwiYGIoC2ZGBC7iVG3I6bjXU/wBi3f8A0MWq/nH/APEUf2Ld/wDQxar+cf8A8RWn13EfyP8A8l/zJ5f7pzF98Pb68nllk8SBPtdvaQ3wSxA837M7NGUy52Z3kMPmzjjFMm+GjTCW2m1920/F8LeAWiho/ted+58/Ptz8vC8ZznqNPULXVtLuTJda1qcumn/ltDsLw/742nI9x+Valvpc1xCk0HibU5I3GVZWiII/74rOGZVpScVB3X+H+vmSrN25TWsrdbWygtY8bIY1jXAxwBjp2qasb+xbv/oYtV/OP/4ij+xbv/oYtV/OP/4il7ap/wA+396/zNeaXY2aKxv7Fu/+hi1X84//AIij+xbv/oYtV/OP/wCIo9rU/wCfb+9f5hzS7GzRWN/Yt3/0MWq/nH/8RR/Yt3/0MWq/nH/8RR7Wp/z7f3r/ADDml2NmsGz/AOR81D/rxh/9Capf7Fu/+hi1X84//iKm0rR1sb6a+e9urueaNY2aYrwoJIAwB61lP2lScPctZ33XZkvmk1oadFFFdpqFFFFABRRRQAUUUUAFFFFABRRRQBn+Jf8AkXNT/wCvSX/0A1hfBr/klXhj/sGw/wDoIrd8S/8AIuan/wBekv8A6Aawvg1/ySrwx/2DYf8A0EVsv4L9V+TPQj/uEv8AGvykdbRXnXjjXI7f4gaNpdn4kubK+M8MlzBK6paLbbvmUgr+8kk5VQCSuQxwB82rrniW9s/G0Gi/atP0+2aGORGu7d3e+dnIMUTB1VWGB13csOMdV7J6Hmc6OworyO3+Ivim405ri1t9JurmS3ikkt0tJ1OmTPcxRfZ5yWO9gHbJAQ5jJ246S6n4p8XW/iPT4rzULG0trPVbqyu3j02Qx3gFqk0WFMuVJLlANxyy8f3ar6vIXtUer1S1GbUIpEFnZpcKysWLSbdpAyB+PSvKdD+KHiO+tr1rqDSraKOezVdQNtIYbaObzdxmQSH5lMaggOMFxnGKm1Txt4g0XUPEF5JrmkX9vHa2U9hD9hkRJEkdEeVCJGJUFjkDcc45HQ0sNNOzF7WNj0GKfWVgE40m2SVtm9Fb5jk/N+QpFu/EKvt/su2Y7Wy/mbQW34Hrxt5rzzUviR4qggjS1g0OaF7ueFNakjeKxmCKhUKGk4LFmGd5B2HGecat74v8XJY6rf8A/FOWUNmtqiLPvZXeSNHdhKXRXAywUYXdwdy9C/Yy7IXOu52kE+tteCO4soFt/PZS4bdujwcHHbnHrTLy61xZbmOHR4JYowTC5mH7wjpx26/ofauFb4ia5JNaG3hs1Msdk8FlcWE0dzqQmP7xov3hEYQZOD5mMckAgmSXxx4xtNOk1KXR7K+WW3v3tbO3t5UlRreTam9yxDBlycBV9iaXsZX2Q+ddztnutc8xIzp8TK4Ysc5CgKMDr3bPbtU2n3GqyXEYmsY4rfkMScMDzg49OP1rgNF8aeM9Wt9Pitz4aaW7vJYftduklxEiJbGX5o1k+VtwC4L8gg8Hity98YalZeBtG8V3Gmr5DSR/2tEkbs8UTAoXjUc8SFCQQfk3dxmlKlJaWQ1Nbnb0V5RY/ELxV/wmmi6Ff6dYobt41vLcW7pNCJIpJAynzG3KuERmKgbiRnpW78OfEviXV5dNXxBbWKf2jocGqL9lt5IvIZ8Bom3s24/Nn+HHIwetTKhKKuxqomd1RXlGkeKns9OvdZ1bWtUm8SQC4M+gBf3asCVjjCBchfuYkz82c5OcVl2PijxlodhK2vprTzaTPDqUy3EEe+8spVMcyARFgTFKSwAIONmR1qvq0u4vao9rrnviZ/yTjxN/2CLv/wBEtXE+BdW8aXXiCw8N63c3XnxSvq91deSEV7R4wYrbOMAiSXae+IG9a7b4mf8AJOPE3/YIu/8A0S1JU3CpFXOvAS5sRT/xL8yX4e/8iD4e/wCwXbf+ilrcrD+Hv/Ig+Hv+wXbf+ilrcrOp8bHi/wCPP1f5hRRRUHOFFFFABRRRQAUUUUAFFFFABRRRQAV5X8DP+Ry+Kn/Y1N/6TQ16pXm8/wAKTH4h1nWNF8eeK9COsXf2y7t7J7byjLtVcjfCxHCjvW1Jx5ZRbtf/ADIle6aPSKK86/4Vtrv/AEVzx3/33Z//ACPR/wAK213/AKK547/77s//AJHo9nD+b8x8z7HotFedf8K213/ornjv/vuz/wDkej/hW2u/9Fc8d/8Afdn/API9Hs4fzfmHM+xueMfBlp4k1bTr6a7lthb/ALu7iRQVvYN6yeS+f4d6KfoWH8RrnYvhPG15fXF9r01412iRs0lvudlW6Fx+8ZmO88bOAo244zU3/Cttd/6K547/AO+7P/5Ho/4Vtrv/AEVzx3/33Z//ACPWkZ8qsp/g/wDIhxu78pvXng+C40PxTpf22RE8QySvI4jH7kyQpEcDv9zPPrWbcfD7ztRkLauRpr6idT+z/ZV80XJjCZ83P3OM4257bsYFU/8AhW2u/wDRXPHf/fdn/wDI9H/Cttd/6K547/77s/8A5HoUrfb/AAf+QNeRCvwoFt4di0DTvEU8GnJKs5gkgLrJJ5bI5cq6synKuFJwrKOq4ULB8KVj1DRp28QTywaV9l8qKSDJBgXGEO7aitySNpOT1xxUv/Cttd/6K547/wC+7P8A+R6P+Fba7/0Vzx3/AN92f/yPVe0f8/4f8AXIv5TXuvBW/wAJaPodtqhik0m6iuoLh7dZAzxsWXchPTJ5wQeOCDyOfuvhHZzzLdSajBc3MqTpei7szJBOJZN7BY1kXYMkjGWBHXJ5qr4l8LN4a0qTVNf+OHjDTbOMfNLPPZKCfQf6Pkn2GSa4rSNH+KHjHUIZvCPjrxrpXh0Nl9V15LYPcr/0wt1hV8f7TlR7VdNSs5Kdl3t/wBS5b2aPUbz4ezzy6o0Ouiziu5knht4LUiGKVJllErozkO52hSV2ZGe9K/w+mm1WWefXmaym1A6lLbJaBWaZoRE4D7jhDjcBjIJ+8RxVKD4Z65FEsf8Awt7x4cdSZLQ5P4wE/rT/APhW2u/9Fc8d/wDfdn/8j1nz/wB9fd/wCuX+6LZ/DOQRQx6l4gN6kEFpbQqLJUURW8/mqGGTuYngngegFbXj/wAGw+KpNNuGuUguNPeQx+bE0sTrIu1gyq6E9AQQwxg9QaxP+Fba7/0Vzx3/AN92f/yPR/wrbXf+iueO/wDvuz/+R6XNrfn/AA/4AculuUvwfD2xhWUR3CQ+Zc6bOFgtwix/YyhVFBJIVth7nG49a0dW8N30niOTXdF1r+zLm4tltrpZLUTpIqklGUFhtcbm55HPKmuf/wCFba7/ANFc8d/992f/AMj0f8K213/ornjv/vuz/wDkelf+/wDh/wAALeRaX4bWw1RdZOuam2rf2sdSacyt5TEjZ5fk52Y8oLHnGeM1nf8ACoNNGl/YU1m8Qi/85JQg3JaiPyhaD/Y8vIz1ySan/wCFba7/ANFc8d/992f/AMj0f8K213/ornjv/vuz/wDkeqVR/wDPz8H/AJC5F/KeiIqogRFCqowABgAUtedf8K213/ornjv/AL7s/wD5Ho/4Vtrv/RXPHf8A33Z//I9Zezh/N+ZfM+x6LRXnX/Cttd/6K547/wC+7P8A+R6P+Fba7/0Vzx3/AN92f/yPR7OH835j5n2PRa8r/ZT/AOSLaf8A9hDUf/S2ar4+G+u/9Fc8df8Afdn/API9dH8OPCNh4G8I2vhrTbm7ure3eWTzrplaR2kkaRiSoA+8x6AVTcY03FO7bX6/5i1ck7HRUUUVzlhRRRQAUUUUAFFFFABRRRQAUUUUAFFFFABRRRQAUUUUAFFFFABRRRQAUUUUAFFFFABRRRQAUUUUAFFFFABRRRQAHkYPIrCn0y60yZ7zQ9uxjulsWOI39Sn91v0NbtFZVaMam+62fVEyimUdJ1S21KNvK3JNGcSwyDDxn0I/rV6s3VtIjvJFuoJGtL6Mfu7iPr9GH8Q9jUGn6vLHdLp2sRrbXh4jcf6qf3U9j7Hmso1pU3y1fk+j/wAn/S7EqTWkjZooorqNAooooAKKKKACiiigAooooAKKKKACiiigAooooAKKKKAM/wAS/wDIuan/ANekv/oBrC+DX/JKvDH/AGDYf/QRW74l/wCRc1P/AK9Jf/QDWF8Gv+SVeGP+wbD/AOgitl/BfqvyZ6Ef9wl/jX5SOtooorE88KKKKACoby1tr23NveW8VxCWVikihlypBBwfQgH8KmooAKKKKACiiigAooooAKKKKACiiigArnviZ/yTjxN/2CLv/wBEtXQ1z3xM/wCSceJv+wRd/wDolq0pfHH1OnB/7xT9V+ZL8Pf+RB8Pf9gu2/8ARS1uVh/D3/kQfD3/AGC7b/0UtblKp8bFi/48/V/mFFFFQc4UUUUAFFFFABRRRQAUUUUAFFFFABRRRQAUUUUAFFFFABRRRQAUUjEKpZiAAMkntXnOtfFGK81KbQfh3pUni7WI22TSQvssLQ/9Nrj7v/AV3GrhTlPZEyko7noN/eWthZy3l9cw2ttCpaWaZwiIo7kngCvNZviLrni6V7H4V6Kt/DuKSeINRDRafF6mMfenI/2cL71JYfDK71+8i1b4o6z/AMJJcoweHSoVMWmWrdsRdZSP70mfpXpMEUUEKQwxpFEihURFAVQOgAHQVp+7p/3n+H/BJ96XkjgvDXwv0631WPxD4u1C48XeIV5S7v1Hk2x9IIB8kQ98FvevQKKKznOU3eTLUVHYKKKKgYUUUUAFFFFABRRRQAUUUUAFFFFABRRRQAUUUUAFFFFABRRRQAUUUUAFFFFABRRRQAUUUUAFFFFABRRRQAUUUUAFFFFABRRRQAUUUUAFFFFABRRRQAUUUUAFFFFABRRRQAVX1Cztb+1a2u4Vlibsex9R6GrFFKUVJWa0Bq5z4mv9AO27aS+0z+GfGZYB/tj+Ie/Wt23miuIUmgkWSNxlWU5BFPPIweRWFcaZdaZM95oW3ax3TWTHEb+pT+636GuW06Hw6x7dV6d15b9r7GesPNG7RVHSNUtdSjYwlkmjOJYJBh4z6Ef1q9XTCcZx5ou6LTTV0FFFFUMKKKKACiiigAooooAKKKKACiiigAooooAjuoY7m2lt5l3RyoUcZ6gjBrjLX4YeHrW2jtrXUPEdvBEoWOKLW7lURR0AAfAFdvRVxqTh8LsdFHF16CapzaT7M4z/AIVxo3/QW8Uf+D66/wDi6P8AhXGjf9BbxR/4Prr/AOLrs6Kr29T+Zm39pYv/AJ+P7zjP+FcaN/0FvFH/AIPrr/4uj/hXGjf9BbxR/wCD66/+Lrs6KPb1P5mH9pYv/n4/vOM/4Vxo3/QW8Uf+D66/+Lo/4Vxo3/QW8Uf+D66/+Lrs6KPb1P5mH9pYv/n4/vOM/wCFcaN/0FvFH/g+uv8A4uj/AIVxo3/QW8Uf+D66/wDi67Oij29T+Zh/aWL/AOfj+88q1PwlaW3j7RtDi1nxILK9tLmaZTrVwWLR7NuG35H3j0610X/CuNG/6C3ij/wfXX/xdU/EmqafD8Y/DkMt3EkkdlcxupPIaTy9g/HBx9K7+t6tWpGMNXqv1Z343GYunToPnavG/r70v0t+Bxn/AArjRv8AoLeKP/B9df8AxdH/AArjRv8AoLeKP/B9df8AxddnRWHt6n8zOD+0sX/z8f3nGf8ACuNG/wCgt4o/8H11/wDF0f8ACuNG/wCgt4o/8H11/wDF12dFHt6n8zD+0sX/AM/H95xn/CuNG/6C3ij/AMH11/8AF0f8K40b/oLeKP8AwfXX/wAXXZ0Ue3qfzMP7Sxf/AD8f3nGf8K40b/oLeKP/AAfXX/xdMuPhloFxBJb3Go+JZoZFKSRvrlyyupGCCC+CCO1dtRT9vV/mYLM8Yv8Al6/vINOs7fT9PtrC1TZb20SwxLnO1FAAGfoKnoorFs4m23dhRRRQIKKKKACiiigAooooAKKKKACiiigAooooAKKKKACiiuV8deP/AAz4O8qHVLx5tRuOLXTbOMzXdwfRIl5P1OB71UYyk7RQm0ldnVVw3jH4m6Jomp/2DpVvdeJfEjfc0rTFEkie8rfdiX3Yj6Vif2Z8SPiF82uXUvgXw6/TT7GUNqVwnpLMOIQf7qZPbNdz4O8J+HfCGmDTvDulW9hATucoMvK3953PzO3uSa15YQ+J3fZf5/5feReUttDhl8D+LvHLC4+Jeriy0tuV8N6RMywkelxPw0vuq7V+tekaJpOmaJpsOm6PYW1hZQrtjgt4wiKPoKuUVE6sp6dOxUYJBRRRWZQUUUUAFFFFABRRRQAUUUUAFFFFABRRRQAUUUUAFFFFABRRRQAUUUUAFFFFABRRRQAUUUUAFFFFABRRRQAUUUUAFFFFABRRRQAUUUUAFFFFABRRRQAUUUUAFFFFABRRRQAUUUUAFFFFABRRRQAUUUUAZur6RHeyLdQSNaX0Y/d3EfX6MP4h7GoNP1eSO6XTtZjW2vDxG4/1U/up7H2PNbNQX9nbX9q1tdwrLE3Y9j6j0Nc06LUuelo/wfr/AJ/mQ463iT0Vz4mvvD523bS32l/wz43SwD/bH8S+/Wt23miuIUmgkWSNxlWU5BFXSrKfuvSS6f108xxlfTqPooorYoKKKKAPGtIm8f8AjL4heObGx+IVzoFhoWpRWltbwaVazAq0CSElpELZyx71v/8ACFfEf/os2qf+CGw/+N1R+DP/ACUz4sf9h+D/ANJIq9Urqq1HCVklsui7LyMowTV3+bPOf+EK+I//AEWbVP8AwQ2H/wAbo/4Qr4j/APRZtU/8ENh/8br0ais/by7L7l/kV7Nef3s85/4Qr4j/APRZtU/8ENh/8bo/4Qr4j/8ARZtU/wDBDYf/ABuvRqKPby7L7l/kHs15/ezzn/hCviP/ANFm1T/wQ2H/AMbo/wCEK+I//RZtU/8ABDYf/G69Goo9vLsvuX+QezXn97POf+EK+I//AEWbVP8AwQ2H/wAbo/4Qr4j/APRZtU/8ENh/8br0aij28uy+5f5B7Nef3s85/wCEK+I//RZtU/8ABDYf/G6P+EK+I/8A0WbVP/BDYf8AxuvRq8A8d63qel6z41vvEVvfXl5aTI2h2Jvbm1jmsvLHNuYQQ8vmbs5yRjsMVrRlOo7K33L/ACImoxXX72dz/wAIV8R/+izap/4IrD/43R/whfxG/wCizan/AOCKw/8AjdczdeJvG2reO7nw9dxWWnacbm1tjp+osFW8spYv3zA7C7yZZlG1lUFMEZOa5Xwhq/jDTfDltDocLaIbjSNW1G5+z6WuZLi2nMVuCHUgZijRcYywGRzzWyp1Lbr7l/kRzRv1+9nqH/CFfEf/AKLNqn/ghsP/AI3R/wAIV8R/+izap/4IbD/43XnieJvHdt4j13xHDNqct7c+EbO/0/SZIs28s5VvNVE25ynLYUhjjBJHFWrrx74/t9GtPJ1O31EX2qwW8EtnEs94sZt3kkVlSHYrbkGP3bHaSDyM0eyq9OX7l/kHPDz+9/5nc/8ACFfEf/os2qf+CGw/+N0f8IV8R/8Aos2qf+CGw/8Ajdcv4Q8V+OdU1XSYIdfXWIF8OS6lcyW1gqJdXqTMn2cMyAxjopGA3GeKytO8f/E9vBmpawjWN9ciwgkktdgN1p8zShZm8pYx8iKT8r7mBXJLDIpezq3t7v3L/IOaHn97/wAzrbr4X+L7rWbfWbj4rX0uo2qlILg6FZbkU9RjZg/iDjtitD/hCviP/wBFm1P/AMEVh/8AG65i28T/ABCupfD9jFrlo9vqXiCS0e+s4o7mWO0FuZAJCIxGsgcYDBcYIyM1gXOueKtb8e+GLrUWuptQ0/X9RQ6ULHZHbJHFIsBMgXnzAByxIbd8uNpp8tV7taLsvPyNKlZzUVJt20Wr0X3+Z6N/whXxH/6LNqn/AIIbD/43R/whXxH/AOizap/4IbD/AON1m/BLxR4z8Q6iH8QXdibeTTBLcWbFVurS7EmCgRUUrHtOMOWYFRzg1kyfEjxR/wALYttLtbfUZNLNxqNveW0lipaMQW7SROiqN43MpALOQ+eAtRy1eZx008l/kReFk9dfN/5nUf8ACFfEf/os2qf+CGw/+N0f8IV8R/8Aos2qf+CGw/8Ajdeb2nxQ+IF3p2vzaebl0it9KuLKSexSR43nn2TxkIiqdq9V5Ze7HrWnq/j7xjpOqnR77Wpba3j8WrpZ1KXT0Mj2jW3mbgoUKSGz8wXA7g4NX7Kte3u/cv8ALzFzQ8/vf+Z2v/CFfEf/AKLNqn/ghsP/AI3R/wAIV8R/+izan/4IrD/43XnetfE7x9a/D63udt8mrNFfzWlyunIiXqQyhYS6srfM65Ploqk8MGA4K6L4g8W2fxq1G7NpPYaLrVzo41O/W1Mhjc2IKRBWGFRnyrSc7eBwTmj2VWzbt16Lp8hc8Lrf72eh/wDCFfEf/os2qf8AghsP/jdH/CFfEf8A6LNqn/ghsP8A43Xo1Fcnt5dl9y/yN/Zrz+9nnP8AwhXxH/6LNqn/AIIbD/43R/whXxH/AOizap/4IbD/AON16NRR7eXZfcv8g9mvP72ec/8ACFfEf/os2qf+CGw/+N0f8IV8R/8Aos2qf+CGw/8AjdejUUe3l2X3L/IPZrz+9nnP/CFfEf8A6LNqn/ghsP8A43R/whXxH/6LNqn/AIIbD/43Xo1FHt5dl9y/yD2a8/vZ5z/whXxH/wCizap/4IbD/wCN0f8ACFfEf/os2qf+CGw/+N16NRR7eXZfcv8AIPZrz+9ni/it/iF4I8R+C2ufiNda7Z6x4hg0y5tZ9JtIQY3SRiQ0aBgfk9e9e0V5X8f/APkL/DH/ALHW0/8ARM1eqVVZ3hGVu/l1FBWbQUUUVzmgUUUUAFFFVNY1TTdG06XUdWvraxs4V3ST3EgRFHuTQlcC3WL4v8VeHvCOlnUvEWq2+n2+dqeY3zSN/dRR8zN7AE1w7eOfFfjdmtvhnpAttNJ2t4k1eJkgx628Jw8x9GOF+tbPhD4ZaLo+qDX9YubrxN4kI+bVdTId09ok+7EvoFGfc1v7JQ/iP5df+B/WhnzuXwmIdV+I3xBGzw/ay+B/Dz/8xK/iDajcL6xQHiIH+8/PoK6rwL8P/DPg/wA24020e41K45utTvJDNd3B9Xkbn8Bge1dVRUyqtrljov63GoK93qwooorIsKKKKACiiigAooooAKKKKACiiigAooooAKKKKACiiigAooooAKKKKACiiigAooooAKKKKACiiigAooooAKKKKACiiigAooooAKKKKACiiigAooooAKKKKACiiigAooooAKKKKACiiigAooooAKKKKACiiigAooooAKKKKAA8jB5FYVxpd1pkz3mhbdrHdNYscRyepT+636Gt2isqtGNTfdbPqiZRUijpGqWupRt5W6OaM4lgkG2SM+hH9avVm6vpEV7It1DI1pfRj93cR9fow/iHsag0/V5Y7ldO1mNba7PEcg/1U/up7H2NZRrSpvlq/J9H/k/6XYlSa0kbNFFFdRoeV/Bn/kpnxY/7D8H/AKSRV6pXlfwZ/wCSmfFj/sPwf+kkVeqVviPj+S/JEw2Cq+qX1rpmm3Oo3syw2ttE000jdFVRkn8hViuZ+Jnhm68YeE5vD0GpnTobuWMXcqpudoAwLovYFgMZORgng1lBJySk9Bu9tBPCvjzwz4j8LP4ktL77Jp8UjRTNfL9naFgejh8beoIz1BFW5fGHhKKxgvpfFGipa3Cs0MzX0YSQKQGKtnBwSAcdM1wk/wAK9etLrXG0PxrPFb6rc2d46XFuocSwkB8PDs2B0VVygVhtHPWq3hT4N3WjyaVJca9BcvYzatM3+jsdxvcdCzk/LzySS2a6HToavm/q3+ehlzVOx6JqPjDwlpotjqHifRbQXUSzW5mvo082NvusuT8wPYjg1YXxH4fbVJ9LXXdMN/bqXnthdJ5sSgBiWXOQACDz2NfPl18O/FPh3V7Cys9Nn119N0/TLa1L27CzvnhnZmaQrIPL2BsjzA+CAQO1d9pnwfjtdRvHubi01K2ku727tTdvcs0DXIbepjEoiYfMQTtBIx35qpUaMV8QlOb6HU6r8TPA+nT6RFJ4isJhq92bS1kt50kj8wLk7mBwo6cnuw9a24fEnh2YQmHXtLkE8skMRW7Q+ZJGCZEXnllAJIHIxzXnFh8JtYtINFZfEcLSaNra6jZW0kUkkEMIg8n7OrO5kIxyCWOOmMUml/CLULPW7CRtetW0uw1a/wBQihFo3nP9rR1ZWffj5d3BA55zUunQtpL+v6sNSqdj0UeKvDBtluR4j0gwPaG9WT7bHta3BwZgc48vJA3dM96yPFvxH8I+HfDVzrkutafdpFBJNFBb3cTSXIT7wjBYbiDxXn1r8D9UXQm0m48S2TRReFpvDtqUsmBCPKsiyvlzk8YIGBWv4z+Et7rCX0Wm61ZWseo+HotEuVnszKI1iOUeIBgF56g+x6imqdBSV5aA5VLbHo1xr+k2eh2+s6nqFrptnOiMsl3MsSguMhSScZrB8OfEjwrq3hhPENzqVto9lJdz2sTahcxxeY0LsrFTuwR8pPXpUXi3wXeapaeFZNP1KCC/8OXKXEJuIS8MxETRkMoYHo2QQeDXJaL8HtV0OLTJ9O1+wlvrJdShb7RYnyGjvH35VA+VZTgdcEZHFTCFFx1ev/D/APAG3O+iPTNQ8UeGtPe1S/8AEOk2rXaB7YTXkaGZSQAy5PzAkjketZ+tweDPFWqQ6RfXtld6ppsrTRxW9+Y7q2fbtYgxsHX5XwfUEZrgP+FJ3NnpF3o+meIojZ6loMGi3z3dqZJUSIt88JDALne3ykEAgHtXbfD7wUPCmr+I777Yt0NXuopk/d7XjSOFIwrNn5j8pOeOp4olGnFXjLUE5N2aGeDPEXgy38Q3Pw78NxvBPpMBkkiS3dYlG7DYdvvtuPJyeScnNdHfa5otjqdvpd7q9hbX90M29tLcIssozj5VJyeeOK5WDwjryfF2Xxs2paabWSwGnm1Fu/mCIOXDb92N2fbGKfc+C71fiLqHiiy1C0+z6raW9tewXFuXdBCzFTEwYYzu7jg8ilKNNvfp+I05JbG+nirwu7Xqp4j0hjYAm8AvY/8ARwG2kvz8uDxz34rH8RfE3wPoelDU7rxFYT232yOyZrWdJiksnQMFPHHJz0HNcFB8DGj8HX3h1tUt5ZTpdzptjqMjXLywxSybjuiaUxdAM7VXJGeK0vEnwhutUvteu7fXYLdtQl0ma3jNsSkT2P8Aeww3BunGMe9WqeHvrLT/AIYnmqW2PQR4s8LGWeIeJNHL26GSZRexkxqACWYZ4GGByfUVnz+PNB/trw5pthcx6mmvz3EFvdWcySQxtBE0j7mB9FI4zz1rnpvhxq4t/F81j4hhsdS8Rahb3guIbYgwCIIDHndu52thgQV3ZHPNYuj/AAVureazkvPEQcRanqV9L5cchci7tTBtV3dmyud25iSaUYULO8v6t/mDlU7Hqeja/oetPPHo+s6fqL252zLa3KSmM+jbScdD19Ky9YuvBGq6tGupanpM9/4elN7sa9UPZMqcyOob5QFbndxg1h/Cv4df8IbPHNdS215cwafHp8V2styZGhQ5UFJJGRR3wgABz24rJuvhNezeFvEHhca3aLp+o6hPqNtMbMtPHLLKsu2Q7sOgYYPQsuAelJRpKbtLT+rjvO2x3sXi7wpLp51CPxNoz2YmFuZxexmMSkbgm7ON2CDjrg1mah8SfBVlqWiWL+ILGVtbeRbKWGZXiYp1y4OBz8o9+OtcvefCm/1PXZdf1LWrMX9xq+n300UFqRB5dohVUALE7mySWJ44GOKTTvhRqOm6lpWpWuvW7XOna9f6miyWzbDHdKQY8Bshl6g9DzxTUKHWX9W/zFzVOx6FbeJfDtzdXdrb69pcs9khkuo0u0LQKDgs4zlQD3NYl98TfA9pqOi2J8RWEx1qWWK0mgnSSLdGu5tzg4X0GepIFefy/A7VtQu76bWvGBuftOi3OlB1hk3YkmWVX2s5RQNoUxoFUj611t94G1y91HwlrU2p6THqXh27llCw2brDPHJb+QQRvyGA5BzjtjFHs6CfxX/4b/MOao+h1mn+KfDOoaidNsPEOk3d6FZjbw3kbyYU4Y7Qc8EEH0qOLxf4TmtLm8i8TaM9tasq3Ey30ZSIscKGbOBkggZ61494E+FGtapp8P8Awkcw0m1s9R1iWCCK32XLG78yIOz7iCuxtw4znHpWovwTeTwtJpFzf2TXZtLOyF+TcytJBbyrII2jklZFB2nhQAMntxVSpUE7cwKdRrY9Ss/E3hy8v4rCz17S7i7mj82KCK7RpHTBO4KDkjAPPsabp/irwxqMd3Jp/iLSbtLNPMumhvI3EK8/M+D8o+VuT6H0rjvEnwzuNW8Z3Wr22sLpVnfQ+TfpaLIJLtBbmJFcFzHlSxYOFDAYXOBmsG5+Ct7qmkCz1bxDbpJbaBHolm9lZmNSiTLKJJVLHdkoo2ggYLevEKnRe8huU+x6ZD4v8KTaedQi8TaM9mJhAZ1vozH5hGQm7ONxHOOtaGk6npur2K32k6ha39q5IWa2mWRCQcEBlJHBrzS9+FOoaprZ17U9asxfy6zpmoTxW9oy2/l2WQEVSxO5gxyxOBxxXWfDbwpN4RsdYtpb5bz+0NYutSQrHs8sTNu2dTnHr39KmcKSj7stRxcr6o6qiiisDQ8r+P8A/wAhf4Y/9jraf+iZq9Uryv4//wDIX+GP/Y62n/omavVK3qfw4fP8yI/EwooorAsKbNJHDE800iRxoCzO5wFA6kk9K4HxR8UdNtNVk8O+FLC58W+I14ay08gx259Z5j8kQ+pJ9qzYfh3r/jCZL74qa0t3bZ3x+HdMZorCP0ErcPOf97C+2K2VGyvN2X4/cQ59I6k2ofE65128m0n4X6N/wkt1Gxjm1ORjFpls3+1N/wAtSP7sefqKk0f4XJfajDrvxF1Z/F2rRnfDDKmzT7Rv+mVv90kf3nyT14r0HT7O00+zisrC1htbaFdscMKBEQegA4FT0Oty6U1b8/69Bcl/i1EVVVQqqFUDAAHAFLRRWJoFFFFABRRRQAUUUUAFFFFABRRRQAUUUUAFFFFABRRRQAUUUUAFFFFABRRRQAUUUUAFFFFABRRRQAUUUUAFFFFABRRRQAUUUUAFFFFABRRRQAUUUUAFFFFABRRRQAUUUUAFFFFABRRRQAUUUUAFFFFABRRRQAUUUUAFFFFABRRRQAUUUUAFFFFABUGoWdtf2rW13CssTdQex9R6Gp6KUoqSs1oDVznxNf8Ah87btpb7S/4Z8ZlgHo4/iX361u280NxCk0EiyRuMqynIIp55GDyK5zVLG70Uvf6BE8gdv3tiBlHz/Ev90/TrXI+fDK61j+K9O68t+19jJ3h5o474M/8AJTPix/2H4P8A0kir0ezvrifULm1k0m+to4fuXMpi8ub/AHNrlv8AvpVrzL4Etcy+Ovibc3dv9nln1m3kMZ6r/osY5Hbp0NetV6NSpGbUo7NL8kOm7xTRn+JNWttC0C+1i7yYbOFpWUdWwOFHuTgD3NeY+G/iJ4hhsJtP1e1Nxrj3dj9mS8tJLFWhupEjPDJk+VIWUkA5GznJr1HXr+z0vRb3U9QBNpaQtPMAm47VGTgd+lZWheKNG1qEXLx/Ym8lp0W8aIO0K7S0g2s3yqWTJ4wSM9qqm0ou8bhK99zhfEvxdvdD0xJpdJsZbuB7pbyAXexSIJhExid9u7J6KAW9qsnx9qGhS6ml7avqKz6pe2emkyYL3SuiwWvTAD7jhu21vTntzrnhK5uTbnVdGmmijNxsM0bMiYDF+vAxgk+nNY+veK/h4YtO1O+1jSrqK31NEt5Y7lXSK6ZGUM2DjIVm5PTOa0Ti9OQl3/mMHUvihqGnLqkNxpVjJfWtzHBHbwXYdVV5DGJZZTiNFyv3SwYEgMBkZ308YahH4Bj8UXmkQx+XOBdxx3kcypAJNrzK8ZZSAvzYzwAQelb0N54dkVlhudLdbmR0YK6ESunLg+pHJPpVe28R+Ev7IlurfWtHGnRN5cjpcR+Upb+E4OBn071DcXtApJ/zHCXHxauE1TTEi0q2azvpIXG642Si2nneOCUBsbyypv2qGK5w2OCeg8J+M9U1bWrC1vtLtLe11GO8a1eG4Z3U28iId4KgfMHyMHjGK3NO1XSNU1+bT7WCG4a0sba8juVCNG0c7TKoRh6eQx9ORTT4r8IRwT3P/CQ6MsVpIIppPtUYWJ2JwpOeCSp474NEnF6KAlfdyOE1f4iai3iyyihjt47S01O9hmsYbjdezrBaTuA8e3AVmVWXnsPWui+HPjTUfE+m3l9eaTa2kcUKTQtFqEEocMu7a2x2KEcctitmTxJ4PhurZ5Nc0SO4vFRoGNzGHmDEqhU5ywJyB+IqhpnjXwG8N/JDrGkWiW909rcmSWOMGReueeR7/WnK0o6QBaPWRyMvxF1q+0ZZLNbSDU/Ivw8MEnmxRSxWwlVWfYRIRnrG23pknoLK/FF7DSN2pnSJ7oaVa3kLwXmI7t5Z3iZEyOSu1ScZwWxxXX6p4m8HaBBL9p1TSbYw2zXnkJLGHMe3O5VBycgcetSW+teE5fDtpr4vdKj0qQDyLmR41jBY4wGPAO7Ix6im3G3waCs/5jzzX/iprD3Gv6bo9pYJLa2d5PaXTTAlTbyojB4jl1+82NygHbxkc1d1L4kalpqSlbW21KaW4s7eKSO7jWzjMtsZWfzG2YU7SBuY5ZgBjOK7bTPEPg7ULmYabrOiXU5gM83kXEbsYhjLtg528jJPrVK88ZeBbeLTbd9W0iS31S5Nnb7JI2iLpG0mDzgABQPqyjuKd47ezCz/AJijrnjm/wBL8Aab4gk0NDe308dv5AvImhhZiwDtMG8vZ8vXd1ZRnNZNx8SNejsjc/8ACP6egttMbUrwNqKyZjWYoRG0W9SSASMtweDXealqXh/Tmg0zUL3TbU3GEhtppETzOcAKp68/rWVrHjHwToWmJdXOraWlszJEoikjPDy+WDgH7ofOT0GG9DURaf2L/eN3/mKfxC8aT+G7ywtLePS1a7tp7gS6hdmCMeUobbkKck5//XXKXfxM1HT4dT1JbcPJc3Ft9ksb2URCFTYJO6bzhVOdx+YjPOMnArvru+8GXurxSXWoaRPfWtu8qB7hC0cRUMzbc9MAHOOBzST+KvA8sURn8QaA8c7/ALvfdRESMDt4yecHApwcUl7lwd2/iOZtfiNqV0I76HRrQaap04Tl7o+d/pewfKAuDsL9zz7Vr+KvGdxoniaHQBpqTXWoLEdLJkIW4O/E4bCnHlJ+8OM5X3roE1TQm1ZtGW/086gACbQSp5uAMj5evA5rP1/xb4f0vWbLS5ru1n1Oe5jgW2SVDNF5gPzlSchcCp0b0gPVLc4bSfi1f6lJfQWuj2MsiSWgs3+2AJKs9wYAXA3NGRjdtYBu2BXTt40uLbwPrOt6ja20F3pN1JazJG7PE8iuFUg4Bwdy9QMc5OBmtWy17wviy/0vTbSfUQJIIZJIlklyeCAD8xz6Z5p8fibwncfbYY9e0aUWyNJdoLqM+WoO0lxngZ4Oe/FVJxb0gJX/AJjza++M15beG01A6PYm8juLqOe3+3JsZINhLJLu2E4dflBYk9AQDjpB481T+03Y6TZjTBqJ08P9pYzl/s4lDbdu0LkhSM57+1att4t8C3WrJokGpaTLKtr9tjCvGY/LyQWU9Mjac47Crdz4n8G/2V9ruPEGirYzM0fmtdxhGYL8wBz12/jinLl/kEr/AMxwtv8AFy4k01rlrLS2eW0t7i3+z3ZlSN5ZhEIZ2IURtzkEkLwckAZqtp3xO1K81bR75rWO3t7+0MMqSXANnayrdPH5jyLnhgu1SOCxAJGQT6ppGnaPBpENvptra/YHiXyxGAyOmPlOf4hjHPNWxbW4j8sW8QTbt27BjHpj0pOrSV7QHyT7ktFFFcxqFFFFABRRRQAUUUUAeV/H/wD5C/wx/wCx1tP/AETNXqleO/tP6lHo0Xw/1aaC4uI7TxfbTGK3jLyPthnO1VHJJqn4Q1z4pfFiwb7Ra3Hw40mJvLuW+zyHULrPP7lpFCxpjjcNxzmuz2TnSjK9kr/mY86U2up3vjj4jeHfCtymmSPPqmuTD/R9I06Pz7qU9vlH3F/2mwK5z/hG/H3xAPmeNNRfwroL9NC0m4zczL6XFyOnusePrXYeB/A/hnwZayRaFpyxTTHdc3crGW5uG/vSStlmP1OK6SsvaRh/DWvd/p2K5XL4jL8L+HdD8L6THpXh/S7XTbNOkUCBQT6k9WPucmtSiisW23dmiVgooopAFFFFABRRRQAUUUUAFFFFABRRRQAUUUUAFFFFABRRRQAUUUUAFFFFABRRRQAUUUUAFFFFABRRRQAUUUUAFFFFABRRRQAUUUUAFFFFABRRRQAUUUUAFFFFABRRRQAUUUUAFFFFABRRRQAUUUUAFFFFABRRRQAUUUUAFFFFABRRRQAUUUUAFFFFABRRRQAUUUUAFFFFAHlfwZ/5KZ8WP+w/B/6SRV6NZ6RplnqNzqNrZRRXd1/r5VHzSfWvOfgz/wAlM+LH/Yfg/wDSSKvRrO41OTUbmG606GC0T/UTrc72l+qbRt/M10V78/yX5IiOw3xJpceueHtQ0eWV4Y722kt2kQAlQykZGfrXHzfDSK60ay0651YRfY5TtksbJLYvCybJYXAyCHAGT1yAR0FdT40uNWtfCep3GhwmXUo7Z2t0ChiWx2B6nuB3PFcJF4ij0zSLefQdf1K+W4nhiv7zVYZriKwyrkyFMKQzMFQqGCruUkAdSlz8vusU+W+poL8LNKj1LUbiKa3EN61zIoeyRprd50ZHMcueBhmAGOhIzir934BhcmWy1Sa0uFNk0LiFWVGtgQuV7ggkEflXM3PjTx8+jXV9Z2WnA2Oky3/7zT5z9uZJpFVUG8GMOiBsHcRkdQa1Drvjo6yNBU6YJxfPE+oHTZfK8oQCUEJ5nXdlM78H2PFW1V6yJTh2JLv4Y297NdQ3uuXcmmXD3kn2RIkQq11GUl/ede7Eemec1X/4VNYNp8MMl1Zfare4jminj01ED7EZQsqhsOMO2OmCTiqNn448bW2l2d9q9hYstxZ2d7N5FjMotUe4WOZTliWIVt+cDGDkEDNWZ/GXizUnnOhQ2cVusl80M9xp8ziWOFEaLA3L98sfm7jBAqv3y6i9zsdT4a8H2eiy3EkTxhbjTbeweK3gEMSrE87blUfdJNw3GewrMt/At9b2Gl20PiRw+jTB9MkNkh8pfLeNlcZw+VfqNpBGe5BxLjxj4ghnlmeNNLt7m7tke8urWa4itFayWU/uwy9ZPkyCoBPOT1pal438YXfiK/0LTBB5DW91HDcDT5BNHJHAXSUDeVKMwwuSCcj0qVCq3e43KHY6SD4ZabFpmoWa6hck3+nrZyymNNwImklZwAMDLSHjoMCo9e+Gzar9siPiC4jtLi+mvPszW6ugaVArBhnDYxlSfuknrXPReMvFdnoS3tqseqStp+nB7uWCaOGJpGkWWR03H7uF3YwcnJwBx048ReJm+G8Orxx6VPq8t5b26m3WSW3KSXUcRfb8rDCOxIzxjOSKb9rF3v1Bcj6EmleAf7MtLrTbbWpv7NvbFLS7ge3Uu5W3EG9X6r8qqcYIyPetKTwsbrw7pGk6lqLXTabdQXAm8hV83yX3ICvIHAAP0zXB+M/iB400DSrpYrSyuNQs7q6jEjafMsF4sUSSIFAcsrtv2gDcCVJyOlWNU+IPiqDxhfabaabBLbQQXTCKSzlEyPHa+ajZDEMjPhQeCc4AzS9nVlrf+kHNBaG9qXwz0nUNLfTbi6nEEkuoSSbFVS32wsWGR/d3ceuBmjTfh6thb2LWuo2ttfWeorfLc22nJGJSLd4Csi5O75JH5yMcY6UzxVJ4mk+GtrPJcxHWJri0fda28kSR7pUJUrvLEAE55GR6VS/4TjX9LvorfXLaD7Osmo28l1DYzASywmI2+1QzEbw0vGTkpwR0pL2rWj7g+RPVGt4q+H2n654nGvSSWxkeCO3nhurRbiN0Riw2gkbTyc9R04qlF8MYIE1hrfXLqOfV7mG9uXMKEfaophKkir2X5QpQcEc/eJJoad8Qdef7La32nRxahdS6V5cS2c2DFcJGbh+vGxmcZJ+XABz3in8W+M00rTZr+TTrFdTa5xL/AGXO4t/LJWOEgSbi8nUNwOMAGqSrLS/9bivDsaf/AAq+xOo6ndyXkEh1Lz3ld7FTNHLNF5bvHJn5RySBg4zjOK1tR8DWN4hRrqSMHRv7IG2NeI9ytuHv8o46VxPgzxb4xjl8L6HLbWMFuNM04SvqRmFxdmSFTKytgjcpyCDk564zXV+F9W8c6j4WsdRmsdLlur+FpMFXthZHHyhkYs0nPJ5TGMe9Kaqx3kOPI9kGh/DrT9J8WPrkMtvMHunu9k9mrSpK6FWZZc5UZJ4x0JGcU678ApNr7366xNHaPqaaobXyEJ+0KmzPmHnaRnjrnvjiuXv/AIheNJNKhv7TRbaxga5isLia+t5QLedYneZyAcmPeEiU9M7juIK0/wARa3421bwX4lG6xtxB4aedTYQzO81xJDLjyZcrgAqpHyk8kehp8lW92/IV4W0Rq2/wp0y31OxvVuYbjyILaGZLyzWbzBA25GU5GxueozyAeoq8/wAO7Eadb2iXSuII7uMC4tUljf7RN5rFk4Bwen4HrVO48XeIdG1v7Hrkdo9jFqSQXF9DZSoiwyW7yKQNzYIdQpbJByOATWWfiRr0OneddaYsVxc2KzWMX2GfMsn2lo2UrnIwmxsHBGSelFq0raj9xdDWu/hmt7pz2N/4iv7uO40+Sxu2mXe8qtKZUIYkldhO0AlsqAD61a0T4eWWnzWdw81sZ7aeWYtbWKQCUvB5PzgE5IXvn0HQVlah4r8XW0Ul3O2nWVjJrU2nrPJps0gtYY2cLLIBIC+/aFGNoG4HPaud0Dxh420+x0LTVt7GJZbYTPc6sJ0+1SNcSK0anBKFVCn5sn94vGBTUarjuK8E9j13w1pUeh6DZaRDM80drEI1dwAWA9cVo1znge+17U47+81j7LFELuWG1t47Z43REdl3OzMdxYAHgAD3zXR1yTTUnc2jsFFFFSMKKKKACiiigAooooA8r+P/APyF/hj/ANjraf8AomavVK8r+P8A/wAhf4Y/9jraf+iZq9Urep/Dh8/zIj8TCiiisCwooooAKKKKACiiigAooooAKKKKACiiigAooooAKKKKACiiigAooooAKKKKACiiigAooooAKKKKACiiigAooooAKKKKACiiigAooooAKKKKACiiigAooooAKKKKACiiigAooooAKKKKACiiigAooooAKKKKACiiigAooooAKKKKACiiigAooooAKKKKACiiigAooooAKKKKACiiigDyv4M/8lM+LH/Yfg/9JIq9Oiu7Wa4kt4rmGSaL/WRq4LJ9R1FeY/Bn/kpnxY/7D8H/AKSRV6ZBY2UF1LdQWdvFcTf62VIgrv8A7xHJ/Gt8Rbn+S/JEQ2IPEeqRaJoF/rE8byxWVu9w6JjcwVSSBnjPFc/4a+IGj6rYi6upbayDwS3MYW6SdWijCGQ7o8qCvmLlc7uc4ro9c0231jRrzSbzf9nvIHgl2NhtrDBwex5rnL3wBpuo6ZZ6fq+qatqMdnOssDzSRo6qE2GLMaLlGUkMDnPrUw9nb3glzX0Jo/iH4NkvHtF1uMSrE8h3QyKuETe6hiuC6qCSgO4AHI4NVrz4k+GobWC4t21C8WW8htSkOnzl180ZR9hTcUI5DAEN2zT1+Huhx3+o3MMlzFFqJmae3VIdu6VSHZXMZkXOScB8e2OKnvvA+k3QZlub+2nzask8Mq742t/9Wy7lIzyQcgg56VX7m/UXvl0eLPDvlCVtUhjjMs0ReUMiq0IJl3FgAu0Akk4HFZ0XxH8FyWEl4mtDy45EjZDbSiUs4JXERXe2QrYIBB2n0NV5vhv4furq4kurjUbq0ne4ZrF5x5AadNkxAChvmGTyxwScYpp+GmivpsVnNeXkpt51nt52htg8TBSvQQhXyCQd6tQlR7sLzNPQvF2n6zqt7DYMk9hb6Za6hHdxsW81ZnuFK7cZBX7P9ctjAxy9fGnhd0d01aJwttFdHajkmOVtqEADkk4G0cjIyORVjQvDtlo97JeQSTSXEtnBZyM4RQyQtKyHaiqoOZnzgAdOKxLX4a+GbW6triMXi/Z7x7pEM/yktsxGRj7imKMqOxQc0v3V3uP37F2Lx54XlXUfLvrhn03Z9ri+wT+ZGGYqp2bNxUlWGQCODzUmm+NvDWpXVha6fqD3Ut/E01usVrK2UVyjMxC/IAylTuxgjFYNr8JfDVvb3MMd1qWZ/s4Vy0RMQgleSMAeXtf5nbPmByc85IzW54S8GaP4ZaF9Oa6Z4rVrUGWQHKtM8xJAAGd7t0wMcYpyVGzs2JOfUnm8X+HodeOhyX7LfCZYGX7PJsWRl3KjSbdgZl5AJye1VI/iB4ReKSX+1tkaRecryW0qLOm4LuhLKBMNxUAx7s7h6irN34R0m6u57mYTs099FfSLv+UyRoEUYx93A5Hesj/hWmhtaLa3F9q9xFBCILASXIJsUDKwERCg5BReX3HC4zgnIlR63B847SviJpN5c3YmQ2dtb3c9v5s4eNtsUCSuzI6hlI3kbSM8e+K0Lfxtod1ouq6rZG/ni0pC1zG2nzxSA7N4UI6BiSpB4B6isrVfhvY3WlX8MWqX51C7+0Oby5YSHzZoVhZiqhRjao+UYA7ccVN8PPBU/hzw5f6JqOoW97bXbHakFqsAjVkCsMrgsTycnkZxTao2umJOd7Ms6d4/8O3sFoytqKT3FiL77MdNuGkjhIJ3MAhwOCAT94jjORRa+P8AwzeG2e01CJreR50llmDQeQYYxI+8SAEYUg8445pkfgDR/wCxrrS7i71G6jutMTTJJJZVD+Qm7ZgqoGRu645xznnOOnwu0xb6NXvPtOksLt72GZFD3DzxLC3Me1EQIvRVHPOaEqOurC9Q3LT4heEbu1ee11SSYrIkfkpZzmdmcErth2eYwIViCFI+U+hqOD4gaHJd6zBLBq8CaS8SzSPpdxht6owIATP8Y468E4xzUdt8PdOt7SCKHVtTjntphNbXUaW8csJClSPliCuCpIO8NTtW+H+manPczXOpaoXuZLeaT5oipnhChJtrRlS21QCCCh/u55otRv1/r5D98z7n4o6INYtY7VhLpDacdQuNRaGcKke4qqqBEQzEggglTnCgFuK2r7x34YsWRb2+uLdmgW5ZZLGdTFEzFRJKCn7pcqRl9oGOaraZ8P8ARtM00WVjc30QFl9iEjGORvL80yHh0KElmPVcY4xWWvwr04XDwnWNUGlSabHp89osgBuUEkjuJGx91vMxhAmBkA4OKdqD7i/eG7ceOvDMAvWa7u3Syn+z3EkWnXEiJL3TcqEEjvgnHGeoqrY/ELQbnWpbP7VCLVrS1u7O5Vi/2iOZZH37QPlRVjyXPAzzinat8P8ARdQsFtGmvIAt9JfI8bIxWR1KsNrqykYJxlSR2IqtB8L/AAtAIfLjuw0VjBp2/wA75ntokdPKY45Vldtw78EYIBpL2Nuo/wB5ctQfEbwbPbvNDrHmBZYoti2sxkZpCRHtTZuYMQQCoIOOtXL7xdpEHhQeJLdpry1kZY4Y4oysssrP5ax7XwVbeduGxg9ao6P8P9H023trdLq7mitbmG4gDpChRos7QTHGpYc87iTx1q9N4Q0ebw1P4fkW4NpNcPc7hKVkSVpTLvVh0Ic5HpgVL9lfS4LnsZNz8QF0+4m0/WdBvrLVdsDWlmskcpu/Ok8tAjqdoIfhtxGBz05pdV8fLomo6JY69oV5p8mqXEkO/wA2OSOBVMaiRmU/dZ5UXpwTk4AzVibwDpV2lzJqd9qeo384iCX88yie38pt8Ri2KqoVf5uF5P3sjin3vgXS9SWP+2r3UdWdYLm3L3Uq5aOcIHGEVVGAi4wBg89aq9Hr/XoL3yhffEvSrXxJqWkfYbuSLTvIE94pXygZJRE2MnOEZl3HGBk+hw9PiRpEl3qtrDZ3kk1hqMWnouFH2pncpvjJPKq6SqfeNvarFp8PPDtvYSWYW7kjl0p9LlMs25pI3dnd2bGTIWZmLeppdO+Hvh2x1DRb+FLpp9Htnt4S8uRNvO5nlGPnfcWbPYs3rRej5h+8LOr+LYIdRttL0WzbXNQuIpZhFbTxqqRxlQzO5OBy6gDqSfQE1BfeN7Wz8R6doc+m3izXUcZnk+TZZySB/JjkOfvO0bKMZGdufvCrOpeDtKuLq3vdNefQ723WREuNNEcbFHxvRlZWVgSqnlcgqCCKzr74ZeFL43s15bXFxf3ckch1CSXdcxvGFEZRzyu3YCPfJ70o+y6jfP0GWHxK0W61PQ7D7PdxSarFK5Z1G21dN/7uU54ZjFKB/uH2rpPC+rx69oFnrENvLbw3aebEkmNxQk7W44wy4YexFc7f/DPwze2+tRSi9U6xdR3U0iT7XidGDDyjj5ATuJHfe3rXYW0MVtbRW8EaxwxIEjReiqBgAfhU1HTt7n9f1+g4832iSiiisizyv4//APIX+GP/AGOtp/6Jmr1SvK/j/wD8hf4Y/wDY62n/AKJmr1St6n8OHz/MiPxMKKKKwLCiiigAooooAKKKKACiiigAooooAKKKKACiiigAooooAKKKKACiiigAooooAKKKKACiiigAooooAKKKKACiiigAooooAKKKKACiiigAoooNABRTWkjX70iL9TUL31in37y3X6ygU0myXOK3ZYorPl1zRIv9ZrGnp/vXKD+tSadqumakZBp+oWl2Y8b/ACJlfbn1wabhJK9iFXpOXKpK/qXKKKKk1CiiigAooooAKKKKACiiigAooooAKKKKACiiigAooooAKKKKACiiigAooooAKKKKACiiigAooooAKKKKACiiigDyv4M/8lM+LH/Yfg/9JIq9Gs/7Y/tG5+2Cx+w8fZvKL+b/AMDzx+VeT6KfGvgz4ieO7yD4eatrtlrepxXdpc2d5aouxbdEIIklVgcqe1dD/wAJ742/6I34m/8ABhYf/H666sHKV1bZdV2XmZxkkjvdSsbXUrKSzvIzJBIMOoYrn8QQa8V0qy8deHtM0m30uO90xbiCR7y5ktJb6R51mIRJF2yMqeWcgjbnn5hgCut/4T3xt/0RvxN/4MLD/wCP0f8ACe+Nv+iN+Jv/AAYWH/x+impwVtGvVf5ilaWoS3njizjuNWnn1CeKPXlhayhsI2xYB8GRFCmRyQc9ScDgZGa4zxb4/wDFljf2tneatc+HlljkuC8tmnmJF9pKqzRmGQtiJchRsOTyTyB2f/Ce+Nv+iN+Jv/BhYf8Ax+o5fG3i+VlaT4LeInZfulr7TyR9P31XDR+9FfeiWr7N/iYthJ490dtSt4bTUYbKXUJpYJbWzSZjC1xmWVgwJ80KQUUDaQWOGI207UPEXjOGa2sHv9eihuGvWs549Iie+njRIzEZYthCfvGkX7i5UITtyWrc/wCE98bf9Eb8Tf8AgwsP/j9J/wAJ540yG/4U14lyOh/tCw/+PUXd7uK+9BZdG/xMi28RePrnX5rJTd/2jaz2CPZQ2KNZ4kgie4Es20lcFmI+YHnjf0Fe1b4g61pl3Br/AJ8rme2drH+zHj8h1ukJ8uXYFdAgOfmkPAII5zvjx540BJHwa8Sgnr/xMLDn/wAjUv8Awnvjb/ojfib/AMGFh/8AH6LvpFfegt5v8SjJ/wALAFleCxlvbA29je3MMcdnE/2i5E7+VGd6n5WXHAwTkYI70fDPjbW9T+L8miXuvG1tYrueEaetupEoWFWVc+UWUglyWMvOAAB0O5/wnvjb/ojfib/wYWH/AMfqNfG3i9ZjMvwW8RCU9XF9p+4/j51LWzvFfegttZv8SzdXHjqLxFd3UUl7PYrrJtobFbaEI1obRW80OV3Z87cAxbHJBB7ctpuvfE99I1FruPWh++svInGmqJYA4l89dn2fMqrtjGVj6tkHFdJ/wnvjb/ojfib/AMGFh/8AH6P+E98bf9Eb8Tf+DCw/+P0JNL4V96G15v8AEm+Hs3jnUryxuPEtxd2MUWi2ks9uLSJFnu3kuBKGJUsMKsJKqRjcPUgwXsfxAude/c6zf2VlLrj2uyOwgZYrIQOwmDMhJbzFVQxyvzY2nrS/8J742/6I34m/8GFh/wDH6P8AhPfG3/RG/E3/AIMLD/4/U2lduy+9Bpa13+Jkxar8T5NT0mK6klsIPLjDv/ZTTC4cTMr+b5aN5eUCngxj5s57VjeIbPxmngzVPD8NnrMFtdW2rNBFaWKTG4nkvLgqkpYEohjZWUgrnd1Jwp6//hPfG3/RG/E3/gwsP/j9H/Ce+Nv+iN+Jv/BhYf8Ax+rTknpFfehOK7v8TMg17xre+KdRsdJnv5fsupy2ghaxjFnHbi2Vg5m258wSMMAtznlSOami13x9qltBHaWmq2D/AGWwjuJp9NVStw02LkqrjnCY5xt7jPNXB488aDOPg14lGTk41Cw5/wDI1L/wnvjb/ojfib/wYWH/AMfpWf8AKvvQ/m/xKthF4v8A+E10K41a/wBfNnbz6lZO0VrFsnXzojbvMqx4AdFYFwFA28bdxz6fXnX/AAnvjb/ojfib/wAGFh/8fo/4T3xt/wBEb8Tf+DCw/wDj9ZzhKVtvvX+ZUWkei0V51/wnvjb/AKI34m/8GFh/8fo/4T3xt/0RvxN/4MLD/wCP1HsJeX3r/MrnR6LRXnX/AAnvjb/ojfib/wAGFh/8fo/4T3xt/wBEb8Tf+DCw/wDj9HsJeX3r/MOdHotFedf8J742/wCiN+Jv/BhYf/H6P+E98bf9Eb8Tf+DCw/8Aj9HsJeX3r/MOdHotFedf8J742/6I34m/8GFh/wDH6P8AhPfG3/RG/E3/AIMLD/4/R7CXl96/zDnR6LRXnX/Ce+Nv+iN+Jv8AwYWH/wAfo/4T3xt/0RvxN/4MLD/4/R7CXl96/wAw50ei0V51/wAJ742/6I34m/8ABhYf/H6P+E98bf8ARG/E3/gwsP8A4/R7CXl96/zDnR6LRXnX/Ce+Nv8Aojfib/wYWH/x+j/hPfG3/RG/E3/gwsP/AI/R7CXl96/zDnRQ+P8A/wAhf4Y/9jraf+iZq9UrxbxdJ448ceI/BMbfDfV9FttI8RwaldXV5e2jIsSJIpAEcrMT847dq9pqqqtCMfX8xR1bYUUUVzlhRRRQAUUUUAFFFFABRRRQAUUUUAFFFFABRRRQAUUUUAFFFFABRRRQAUUUUAFFFFABRTJZYohmSREH+0wFUrjW9Ftxm41fT4h/t3KL/M0AaFFc1d/EDwLaZ+0+MNBjI7G/jz+WayLr4xfDG2z5njHTmx/zz3Sf+gg0Ad5RXlt38fvhdBnZr0tx/wBcrOX+qism6/aU+HcYPkx6zOf9m0AB/NqAPaK8Y8Y/FzXNF8SX+kw6XYMtrMY1dy5JHYnBrIuv2ovCqE/Z/DmszehZo0H/AKEa878Q+J7bxlq9x4jtbOSzju2z5LuGZSBjkj6V6uU0adaq41FfQ+T4vxuJweEhVw8+V81n9zO9l+NXipvuWmlJ9InP82qtJ8YvGTfdksU/3bf/ABJryXxTq02i6et5HaC5TeFcb9u3PQ9Kz/CvixNav3s3tRbOE3J+83bsdR0r2nSwMKqpOK5n5Hw0cXn1fCvFRqycFu1JdPLc9hl+LPjaTpqMKf7tun+FVZPid43frrbj/diQf0rj65DVvG8NjrElitmJYonCPL5mOe/GO1a1oYPDpOcUvkcuDxGc5jNwoVZyaV37zX6nq0vxB8aSdfEV6P8AdYD+QqtL4z8WS/6zxDqR/wC25Fc+jK6LIjblYBlPqDXsGhfBiPU9EstR/wCEgeI3MCTbPsoO3cM4zu561VaWFw6Tmkr+RGBpZtmUpQoTlJrf3rfmzzWTxH4gk/1muak3/by/+NVn1TU5P9ZqN2/+9Mx/rXf/ABC+F6eFPDb6wustdlZUj8s2+zO49c7jWZ8L/AaeNFvmbUmsvspQDEO/duz7jHSiOKw3snWXwryFUyrM1ilg5p+0aulzLbXre3Q417m4f79xK31cmoizepr2v/hRUX/QyP8A+Ag/+KqK9+CdlZ2kt3deKjDBEpeR2tQAoHU/frNZrhOkvwf+R0y4TzdK8qf/AJNH/M8Zrs/hz8U/DXw6tr2HWrXUZ7i8ZXiFrErAKoI5JYY5NcnqCWsd7NHZTPPbK5EcjpsLj1xk4rz74gPu1iNP7kI/nWebz/2V+djo4NpXzaP91S/K36n0p/w0/wCC/wDoC65/37j/APiqK+SKK+RP2I/S6iiigAooooAKKKKACiiigAooooAKKKKACiiigAooooAKKKKACiiigAooooAKKKKACiiigAooooAKKKKACiiigAooooAKKKKACiiigAooooAKKKKACiiigAooooAKKKKACiiigAooooAKKKKACiiigAooooAKKKKACiiigAooooAKKKKACiiigAooqpc6nptrn7TqFpDj/npMq/zNAFuisG68aeD7UE3HijRkx1zex/41kXXxZ+G9sSJfGekZHZZtx/TNAHa0V5pdfHb4W2+c+Jlk/wCuVrM/8lrJuv2jvhrDny5tVuf+udkRn/voigD2GivCLv8Aaf8ABiZ+y6Lrk3++kaf+zmsm6/ao00ZFr4PvW9DJdoP0ANAH0bRXy5dftT6mc/ZfB9ovvLeMf5LWVd/tP+M5M/ZtD0OD03LI/wD7MKAPriivjG6/aO+JU2fLm0m2/wCudln/ANCY1k3fx2+KVxkN4m8sf9MrSFMfktAH3JRXwLdfFf4kXBPmeM9XXPZJdg/QVk3fjTxhdf8AHx4q1qT/ALfZB/I0Afoezqv3mVfqaqXWraXa/wDH1qVnB/10nVf5mvzouNT1K4z9o1K9mz18y4dv5mqeKAP0NuvHXgq1z9o8XaEhHUfb4ify3ZrIu/i98NLU4l8ZaZ/wBy//AKCDXwTgegpaAPt+7+PXwvt8/wDFQtN/1ytZG/8AZayrr9pL4bxA+S2r3H+5Zkf+hEV8a0UAfWl3+1D4PTP2bQNcmP8AtiJAf/HzWTdftUWYyLXwXcv6GS/Vf0CGvmGigD6Iu/2ptZbP2TwlYJ6ebdO38gKybv8Aac8by5+z6Tolv/wCR/5tXhtFAHrtz+0V8TJs7LvS4B/0zsh/7MTWTd/HL4pXGc+KZIh6RWsK/rszXnFFAHY3XxT+I1znzPGmtD/rncmP/wBBxWTd+LvFl3n7V4m1mbPXfeyH+tYlFAFiW/v5v9dfXcn+/OzfzNVmAY7mAJ9TS0UAIKWiigAooooAK73wFJu0Mp3SU1wVdl8OpP8ARryL0dW/Mf8A1q9PKJWxS87ny3GVLnyqb7NP8bfqdFqdnHqGnT2Uv3ZkK59D2P5149YzT6LrkcrArLazYceoBwR+Ve1V5t8T9N+z6pHqMa4juRh/98f4j+VevnFF8ka0d4/1+Z8dwdjYqrPBVfhqL8ba/evyO21zVIrHQJdSRgQYwYvct0rxp2Z2ZnOWYkknua077Wbi60Ky0p87LZmJOfvD+H8ua39A8M/bPBt3csn+kz/Pbk9QF6fnzXnYmrPMaiVPor/5/wCR9DluGo8O4eU671nO3yvZfheTOg+HWpfbtCFu7ZmtT5Z9Sv8ACa7f4I+OPEWq/H7SdEOvahJo8McsItTOTE2yM/w9OD0+leE+HtYuNGuZ5YQT5sLRlfQ9j+Br0T9kyOWX466NIoLBI52c+n7sjP5mscRjXWw0KXVb/LY7cuyZYPM62KvaMrW9Xv8Ajt6n1j+0D/yTmb/r5i/nXgGi6trWmu0Wj395avOwBW3cqXPYcdete/8A7QP/ACTmb/r5i/nXz7oOrXeianHqVj5QuYs+W0kYcKfUA8Zr1soV8I1a+r/Q+U4xnyZtB8zj7q1W+722PpL4X6Hrmm6V9s8R6re3moXCgmKWYssC+mD/ABep/CvOv2gvEGtvqC6G1pcWelr8wcji6Yd8jsPT8TWVpPxi8WW97HJfyW17b5HmRmFUJHfBXGDXtfiPTNP8YeDnhmjDRXMAlgYj5o2K5Vh7iuGUJ4PEqrXimn26f8Me9CrQznLJ4TAVJRcVrzby9Xrv6/gfJ1ed+NZN/iGf/ZVV/SvRpEaOVo2+8rFT9RXmHiV/M169b/pqR+XH9K7c8l+5ivP9Dw+A6d8dUk+kfzaM+iiivlz9VP0uooooAKKKKACiiigAooooAKKKKACiiigAooooAKKKKACiiigAooooAKKKKACiiigAooooAKKKKACiiigAooooAKKKKACiiigAooooAKKKKACig8Copbq2iBMlxCgHUs4FAEtFY914q8MWmftXiPR4MdfMvY1/maybv4nfD21z53jLReP7l0r/APoOaAOuorzq6+N3wutwf+KstpCO0cUjf+y1k3X7RHwxhyF1G/nP/TOyc/zxQB63RXh93+034Diz5Ona7cem2BF/9CcVk3X7U2hLn7L4T1OX08y4jT+W6gD6Gor5ju/2qJ2z9k8Fxp6ebflv5IKybr9qLxW+Rb+HNGiHYs8jH+YoA+sqK+N7v9pP4iS/6mPRrf6Wpb+bVlXfx++KNxnbrsEH/XKyjH8waAPt2ivgy6+MXxNuc+Z4x1Bf+uYSP/0FRWTd/EDx1dZFx4x16QHsb+TH5ZoA/Qk8DJqtNqFhD/rr62j/AN+VR/M1+dNzretXRzc6xqMx/wBu6c/1qlLJJL/rZJJP99if50Afojd+LvCtpn7T4l0eHH9+9jH9ayLr4qfDm1z5vjTRSR1Ed0rn/wAdzXwEFUdFA/CloA+57r45fC23yD4qikI7RW0zfqExWRd/tGfDSD7l3qdx/wBcrJv64r4vooA+urv9pzwRHn7PpWtz+mYkT+bVlXX7U+jgH7L4R1Fz/wBNblF/kDXy1RQB9H3X7VF6ci18GW6+hlvyf0CD+dZV1+1D4wbP2bw/ocQ/2/Nc/wDoQrwWigD2O7/aQ+I82fJbSLf/AHLTP/oTGsm7+PPxRuM58QRxf9crSNf6V5lRQB2918XPiXcZ8zxlqYB7RsqfyArKu/Hfja6z9o8Xa84PUfb5QPyBrnaKALl1q2q3eftWqX0+f+elw7fzNVGZm+8zN9TmkooATav90flS0UUAFFFFABRRRQAUUUUAFFFFABRRRQAUUUUAFFFFABRRRQAUUUUAFFFFABRRRQAUUUUAFFFFABRRRQAUUUUAFdR8O5MX11H/AHogfyP/ANeuXre8CSbNeVf78TLXZl8uXEwfmeNxDT9pldeP91v7tf0O/rJ8Wab/AGpoVxbAZlA8yL/eFa1FfaVIKpBwlsz8Qw9eeHqxqw3i7/ceI6TYyahqcFjGDulcKfYdzXtVtDHbwRwQjEcahVHsKgt9M063uTc29jbxTHOXVADz1q3XDl+A+qp3d2z3OIc9/tWUOSLjGPTzZ5J470z+zfEEuxcQz/vY/wAeo/OvY/2QtM+y+M7DUJFxJdeZtz2QIcfmazr2wsr7b9stIbjZnb5i5xV/Sbq50meKfS5ns5YRtjaE7SgxjAx04rn/ALJSqTmno07eVz0f9bG8PQpSi7xcXJ91F/rofRfx/wAf8K7l3ZA+1Q5x6ZrnvAfw48B61of2qHUrnU5JEwzbxG0Lf7g6Ee+a8l1TxL4g1S0NpqOs3t3bkhjHLKWXI6HFUdPvr3T7gXFhdz2sw6PDIVP5iqpZdWp0PZxqWd76E4viPB4jMPrNTD88eVKz3W+q6dev4HuGn/BDSIdQWa61e6ubZWz5PlhSw9C3+AFdN8SPGGl+EfD8ltDJEb9ovLtbZDyvGAxHZR+teCTeO/GMsJhfxHqGwjBxJtP5jmufmllnlaWaR5ZGOWd2JJ+pNSstrVZqWJndLoay4mweDozp5bQ5JS3b/wCHfy1sNyWfcxySckmvKNRfzNQuJP70rH9a9UlbbE7eik/pXkrNuYt6nNc+fS+CPr+h6HAFPWvP/CvzEooor50/SD9LqKKKACiiigAooooAKKKKACiiigAooooAKKKZLNDCMyyxxj/aYCgB9FZtxr+hW4JuNa06IDrvukH8zWVd/EPwJaZ+0+MNCjI7G+j/AMaAOnorgrr4y/DG2z5njHT2x/zyDyf+gqayLv8AaB+F0GfL1y4uP+uVlL/7MooA9UorxW6/aW+HsefJg1uc+1qFB/Nqybr9qTwyhP2fw1q83pueNP6mgD6Aor5qu/2qI+fsngyRvTzb4L/JDWTdftS+IGz9l8K6XF/10uJH/kFoA+q6K+Prv9prx9NnydP0G3/3LeRj/wCPOaybr9oX4oTZ2apYwA9o7FP5nNAH2vRXwld/Gn4n3Gc+LLqLP/PKKNf/AGWsq7+JfxBus+d4y1o5/u3TJ/6DigD9AqZNNDCu6aVI19XYAfrX51XXifxLdZ+1eItYnz/z0vpG/m1Zss88rFpZpZGPdnJNAH6K3PiXw5a5+06/pUOP+el5Gv8AM1k3fxI8A2mftHjDRlx6XSn+Rr8+yAeoz9aAB6CgD7uufjV8L7cfN4uspP8Arkrv/Jaybr9oT4Xw52avd3B9IrGX+oFfFFFAH2Fd/tM/D+LIhs9euD2K2yKP1cH9KyLv9qTw8mfsvhfVJvTfNGn+NfKlFAH0rd/tUNz9k8G49PNvf8FrKuv2pPEzZ+z+F9Ji9C80j/4V8/0UAe1XX7S/xClyIbXQrce1s7Efm/8ASsq6/aC+KM2dmtWtuD/zysYv/Zga8qooA767+MvxOuc7/F16n/XJET/0FRWTdfEXx7dDFx4x1uQf9fbD+VcvRQBp3PiHxBckm417VZs9d95If61nzSyzHdNLJKfV2LfzplFACYHoKWiigAooooAKKKKACiiigAooooAKKKKACiiigAooooAKKKKACiiigAooooAKKKKACiiigAooooAKKKKACiiigAooooAKKKKACiiigAooooAKKKKACiiigAooooAKKKKACiiigAooooAKKKKACiiigAooooAKKKKACtHw1cR2uuWs0rhIwxDMegBBFZ1FXTm4TUl0McRRjXpSpS2kmvvVj1tGWRA8bK6HoynINOry3TtSvtPfda3DoO69VP4V1Ol+L4JMR6hD5Lf89E5X8R1FfU4bOKNXSfuv8D8ozPgvG4W8qH7yPlv93X5fcdTRUdvPDcxCW3lSVD/EhzUlesmmro+QnCUJOMlZoKKKKZIUUUUAFFFFAFTWJPL0m8k/uwvj8q8tr0rxU/l+Hrw+qBfzIrzWvmM9l++ivI/VOAqdsHUn3l+SX+YUUUV4Z90fpBdaxpFqM3Wq2MA/6aXCL/M1k3fj7wPaZ+0eMNBQjt/aERP5Bs1+emBnOBmigD70u/jD8M7XPm+MdOP+4Wf/ANBBrJu/j78L7fONeknx/wA8rWQ/0r4iooA+yLr9pP4cxf6kaxcf7tnt/wDQiKybr9qLwmmfs3h3W5j6t5SD/wBCNfJtFAH07dftU2oyLXwXO/oZdQC/oENZF3+1NrjZ+yeE9Oj9PNuXf+QFfPNFAHuF3+0346lz5Gl6Jb/SN2/m1ZV1+0R8TZs7L7TYB/0zsl4/MmvJKKAPRbr43/FG4znxVNEPSK3iX/2XNZV18UPiLc583xprYz/zzumj/wDQcVx9FAGzd+LPFN3n7V4k1ifPXzL2Rv61my3l5L/rby5k/wB6Vj/M1BRQAhVWOWAJ9TQAB0FLRQAUUUUAFFFFABRRRQAUUUUAFFFFABRRRQAUUUUAFFFFABRRRQAUUUUAFFFFABRRRQAUUUUAFFFFABRRRQAUUUUAFFFFABRRRQAUUUUAFFFFABRRRQAUUUUAFFFFABRRRQAUUUUAFFFFABRRRQAUUUUAFFFFABRRRQAUUUUAFFFFABRRRQAUUUUAFFFFABRRRQAUUUUAFFFFABRRRQAUUUUAFFFFABRRRQAUUUUAFFFFABRRRQBNZ3dzZy+bazPE/qp610+l+MGGI9Sh3D/nrGMH8RXJUV00MXWoP93L/I83MMoweYRtiIJvvs/vPVbG+tL6PzLS4SUdwDyPqKsV5LDLJDIJIZGjcdGU4NdFpfi67hxHfRi5T++OHH9DXu4bO4S0rK3n0PgMz4Gr0rzwcuZdno/v2f4HcUVR0zVtP1Ef6NcAv3jbhh+FXq9qnUhUXNB3R8RXw9XDzdOtFxfZ6BRRRVmJh+OH2+H3X+/Iorz6u3+IUmNLt4/70xP5D/69cRXyOcyviWuyR+xcFU+XK1Lu2/0/QKKKK8o+s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BKkMpII6Edq3dK8UahZ4Sci6iHZ/vD6GsKitaVepRfNTdjlxeBw+MhyV4KS8/07HpGl+INN1DCrL5Mp/5Zy8H8D0NateRVq6X4g1LT8Is3mxD/lnJyPwPUV7mGzt7Vl81/kfB5nwKneeCn/27L9H/AJ/ebXxGf/jyj9mb+lchWt4k1ZdXmglWFotibWUnPOe1ZNeVj60a2IlOL0/4B9bw/g6mDy6nRqq0le/3thRRRXGeyf/Z"/>
          <p:cNvSpPr>
            <a:spLocks noChangeAspect="1" noChangeArrowheads="1"/>
          </p:cNvSpPr>
          <p:nvPr/>
        </p:nvSpPr>
        <p:spPr bwMode="auto">
          <a:xfrm>
            <a:off x="212725" y="-144463"/>
            <a:ext cx="10508284" cy="1050831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nl-NL" sz="3600" b="0" i="0" u="none" strike="noStrike" kern="0" cap="none" spc="0" normalizeH="0" baseline="0" noProof="0">
              <a:ln>
                <a:noFill/>
              </a:ln>
              <a:solidFill>
                <a:srgbClr val="000000"/>
              </a:solidFill>
              <a:effectLst/>
              <a:uLnTx/>
              <a:uFillTx/>
              <a:latin typeface="Helvetica Light"/>
              <a:sym typeface="Helvetica Light"/>
            </a:endParaRPr>
          </a:p>
        </p:txBody>
      </p:sp>
    </p:spTree>
    <p:extLst>
      <p:ext uri="{BB962C8B-B14F-4D97-AF65-F5344CB8AC3E}">
        <p14:creationId xmlns:p14="http://schemas.microsoft.com/office/powerpoint/2010/main" val="613865241"/>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5400" dirty="0"/>
              <a:t>Hoe aanmelden? </a:t>
            </a:r>
          </a:p>
        </p:txBody>
      </p:sp>
      <p:pic>
        <p:nvPicPr>
          <p:cNvPr id="6" name="Afbeelding 5"/>
          <p:cNvPicPr>
            <a:picLocks noChangeAspect="1"/>
          </p:cNvPicPr>
          <p:nvPr/>
        </p:nvPicPr>
        <p:blipFill>
          <a:blip r:embed="rId2"/>
          <a:stretch>
            <a:fillRect/>
          </a:stretch>
        </p:blipFill>
        <p:spPr>
          <a:xfrm>
            <a:off x="692486" y="1736188"/>
            <a:ext cx="11359814" cy="5833738"/>
          </a:xfrm>
          <a:prstGeom prst="rect">
            <a:avLst/>
          </a:prstGeom>
        </p:spPr>
      </p:pic>
      <p:sp>
        <p:nvSpPr>
          <p:cNvPr id="7" name="Tekstvak 6"/>
          <p:cNvSpPr txBox="1"/>
          <p:nvPr/>
        </p:nvSpPr>
        <p:spPr>
          <a:xfrm>
            <a:off x="1856913" y="7351710"/>
            <a:ext cx="8745984"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nl-NL" sz="3600" b="0" i="0" u="none" strike="noStrike" kern="0" cap="none" spc="0" normalizeH="0" baseline="0" noProof="0" dirty="0">
                <a:ln>
                  <a:noFill/>
                </a:ln>
                <a:solidFill>
                  <a:srgbClr val="283533"/>
                </a:solidFill>
                <a:effectLst/>
                <a:uLnTx/>
                <a:uFillTx/>
                <a:latin typeface="Helvetica Light"/>
                <a:sym typeface="Helvetica Light"/>
              </a:rPr>
              <a:t>Surf naar onze website </a:t>
            </a:r>
            <a:r>
              <a:rPr kumimoji="0" lang="nl-NL" sz="3600" b="0" i="0" u="none" strike="noStrike" kern="0" cap="none" spc="0" normalizeH="0" baseline="0" noProof="0" dirty="0">
                <a:ln>
                  <a:noFill/>
                </a:ln>
                <a:solidFill>
                  <a:srgbClr val="283533"/>
                </a:solidFill>
                <a:effectLst/>
                <a:uLnTx/>
                <a:uFillTx/>
                <a:latin typeface="Helvetica Light"/>
                <a:sym typeface="Helvetica Light"/>
                <a:hlinkClick r:id="rId3"/>
              </a:rPr>
              <a:t>www.welzijn13.be</a:t>
            </a:r>
            <a:r>
              <a:rPr kumimoji="0" lang="nl-NL" sz="3600" b="0" i="0" u="none" strike="noStrike" kern="0" cap="none" spc="0" normalizeH="0" baseline="0" noProof="0" dirty="0">
                <a:ln>
                  <a:noFill/>
                </a:ln>
                <a:solidFill>
                  <a:srgbClr val="283533"/>
                </a:solidFill>
                <a:effectLst/>
                <a:uLnTx/>
                <a:uFillTx/>
                <a:latin typeface="Helvetica Light"/>
                <a:sym typeface="Helvetica Light"/>
              </a:rPr>
              <a:t> </a:t>
            </a: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nl-NL" sz="3600" b="0" i="0" u="none" strike="noStrike" kern="0" cap="none" spc="0" normalizeH="0" baseline="0" noProof="0" dirty="0">
                <a:ln>
                  <a:noFill/>
                </a:ln>
                <a:solidFill>
                  <a:srgbClr val="283533"/>
                </a:solidFill>
                <a:effectLst/>
                <a:uLnTx/>
                <a:uFillTx/>
                <a:latin typeface="Helvetica Light"/>
                <a:sym typeface="Helvetica Light"/>
              </a:rPr>
              <a:t>Klik op het thema WONEN &amp; ENERGIE </a:t>
            </a:r>
          </a:p>
        </p:txBody>
      </p:sp>
      <p:sp>
        <p:nvSpPr>
          <p:cNvPr id="11" name="Ovaal 10"/>
          <p:cNvSpPr/>
          <p:nvPr/>
        </p:nvSpPr>
        <p:spPr>
          <a:xfrm>
            <a:off x="4369524" y="2783559"/>
            <a:ext cx="1240972" cy="613955"/>
          </a:xfrm>
          <a:prstGeom prst="ellipse">
            <a:avLst/>
          </a:prstGeom>
          <a:no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nl-NL" sz="2400" b="0" i="0" u="none" strike="noStrike" kern="0" cap="none" spc="0" normalizeH="0" baseline="0" noProof="0">
              <a:ln>
                <a:noFill/>
              </a:ln>
              <a:solidFill>
                <a:srgbClr val="FFFFFF"/>
              </a:solidFill>
              <a:effectLst/>
              <a:uLnTx/>
              <a:uFillTx/>
              <a:latin typeface="Helvetica Light"/>
              <a:ea typeface="+mn-ea"/>
              <a:cs typeface="+mn-cs"/>
              <a:sym typeface="Helvetica Light"/>
            </a:endParaRPr>
          </a:p>
        </p:txBody>
      </p:sp>
      <p:sp>
        <p:nvSpPr>
          <p:cNvPr id="10" name="Pijl-omlaag 9"/>
          <p:cNvSpPr/>
          <p:nvPr/>
        </p:nvSpPr>
        <p:spPr>
          <a:xfrm>
            <a:off x="4794067" y="2489644"/>
            <a:ext cx="391885" cy="470263"/>
          </a:xfrm>
          <a:prstGeom prst="downArrow">
            <a:avLst/>
          </a:prstGeom>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nl-NL" sz="2400" b="0" i="0" u="none" strike="noStrike" kern="0" cap="none" spc="0" normalizeH="0" baseline="0" noProof="0">
              <a:ln>
                <a:noFill/>
              </a:ln>
              <a:solidFill>
                <a:srgbClr val="FFFFFF"/>
              </a:solidFill>
              <a:effectLst/>
              <a:uLnTx/>
              <a:uFillTx/>
              <a:latin typeface="Helvetica Light"/>
              <a:ea typeface="+mn-ea"/>
              <a:cs typeface="+mn-cs"/>
              <a:sym typeface="Helvetica Light"/>
            </a:endParaRPr>
          </a:p>
        </p:txBody>
      </p:sp>
    </p:spTree>
    <p:extLst>
      <p:ext uri="{BB962C8B-B14F-4D97-AF65-F5344CB8AC3E}">
        <p14:creationId xmlns:p14="http://schemas.microsoft.com/office/powerpoint/2010/main" val="3234235010"/>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a:stretch>
            <a:fillRect/>
          </a:stretch>
        </p:blipFill>
        <p:spPr>
          <a:xfrm>
            <a:off x="2467792" y="1787073"/>
            <a:ext cx="8272542" cy="6546562"/>
          </a:xfrm>
          <a:prstGeom prst="rect">
            <a:avLst/>
          </a:prstGeom>
        </p:spPr>
      </p:pic>
      <p:sp>
        <p:nvSpPr>
          <p:cNvPr id="2" name="Titel 1"/>
          <p:cNvSpPr>
            <a:spLocks noGrp="1"/>
          </p:cNvSpPr>
          <p:nvPr>
            <p:ph type="title"/>
          </p:nvPr>
        </p:nvSpPr>
        <p:spPr/>
        <p:txBody>
          <a:bodyPr>
            <a:normAutofit/>
          </a:bodyPr>
          <a:lstStyle/>
          <a:p>
            <a:r>
              <a:rPr lang="nl-NL" sz="5400" dirty="0"/>
              <a:t>Hoe aanmelden?</a:t>
            </a:r>
          </a:p>
        </p:txBody>
      </p:sp>
      <p:sp>
        <p:nvSpPr>
          <p:cNvPr id="5" name="Ovaal 4"/>
          <p:cNvSpPr/>
          <p:nvPr/>
        </p:nvSpPr>
        <p:spPr>
          <a:xfrm>
            <a:off x="2212848" y="5943600"/>
            <a:ext cx="6447826" cy="2573383"/>
          </a:xfrm>
          <a:prstGeom prst="ellipse">
            <a:avLst/>
          </a:prstGeom>
          <a:no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nl-NL" sz="2400" b="0" i="0" u="none" strike="noStrike" kern="0" cap="none" spc="0" normalizeH="0" baseline="0" noProof="0">
              <a:ln>
                <a:noFill/>
              </a:ln>
              <a:solidFill>
                <a:srgbClr val="FFFFFF"/>
              </a:solidFill>
              <a:effectLst/>
              <a:uLnTx/>
              <a:uFillTx/>
              <a:latin typeface="Helvetica Light"/>
              <a:ea typeface="+mn-ea"/>
              <a:cs typeface="+mn-cs"/>
              <a:sym typeface="Helvetica Light"/>
            </a:endParaRPr>
          </a:p>
        </p:txBody>
      </p:sp>
      <p:sp>
        <p:nvSpPr>
          <p:cNvPr id="7" name="Pijl-rechts 6"/>
          <p:cNvSpPr/>
          <p:nvPr/>
        </p:nvSpPr>
        <p:spPr>
          <a:xfrm flipH="1">
            <a:off x="8791302" y="6929845"/>
            <a:ext cx="796834" cy="600891"/>
          </a:xfrm>
          <a:prstGeom prst="rightArrow">
            <a:avLst/>
          </a:prstGeom>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nl-NL" sz="2400" b="0" i="0" u="none" strike="noStrike" kern="0" cap="none" spc="0" normalizeH="0" baseline="0" noProof="0">
              <a:ln>
                <a:noFill/>
              </a:ln>
              <a:solidFill>
                <a:srgbClr val="FFFFFF"/>
              </a:solidFill>
              <a:effectLst/>
              <a:uLnTx/>
              <a:uFillTx/>
              <a:latin typeface="Helvetica Light"/>
              <a:ea typeface="+mn-ea"/>
              <a:cs typeface="+mn-cs"/>
              <a:sym typeface="Helvetica Light"/>
            </a:endParaRPr>
          </a:p>
        </p:txBody>
      </p:sp>
    </p:spTree>
    <p:extLst>
      <p:ext uri="{BB962C8B-B14F-4D97-AF65-F5344CB8AC3E}">
        <p14:creationId xmlns:p14="http://schemas.microsoft.com/office/powerpoint/2010/main" val="2342908437"/>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5400" dirty="0"/>
              <a:t>Hoe aanmelden? </a:t>
            </a:r>
          </a:p>
        </p:txBody>
      </p:sp>
      <p:pic>
        <p:nvPicPr>
          <p:cNvPr id="4" name="Tijdelijke aanduiding voor inhoud 3"/>
          <p:cNvPicPr>
            <a:picLocks noGrp="1" noChangeAspect="1"/>
          </p:cNvPicPr>
          <p:nvPr>
            <p:ph idx="1"/>
          </p:nvPr>
        </p:nvPicPr>
        <p:blipFill>
          <a:blip r:embed="rId2"/>
          <a:stretch>
            <a:fillRect/>
          </a:stretch>
        </p:blipFill>
        <p:spPr>
          <a:xfrm>
            <a:off x="808852" y="2592751"/>
            <a:ext cx="12195947" cy="5494746"/>
          </a:xfrm>
          <a:prstGeom prst="rect">
            <a:avLst/>
          </a:prstGeom>
        </p:spPr>
      </p:pic>
      <p:sp>
        <p:nvSpPr>
          <p:cNvPr id="5" name="Ovaal 4"/>
          <p:cNvSpPr/>
          <p:nvPr/>
        </p:nvSpPr>
        <p:spPr>
          <a:xfrm>
            <a:off x="3722913" y="5055327"/>
            <a:ext cx="3122023" cy="862148"/>
          </a:xfrm>
          <a:prstGeom prst="ellipse">
            <a:avLst/>
          </a:prstGeom>
          <a:no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nl-NL" sz="2400" b="0" i="0" u="none" strike="noStrike" kern="0" cap="none" spc="0" normalizeH="0" baseline="0" noProof="0">
              <a:ln>
                <a:noFill/>
              </a:ln>
              <a:solidFill>
                <a:srgbClr val="FFFFFF"/>
              </a:solidFill>
              <a:effectLst/>
              <a:uLnTx/>
              <a:uFillTx/>
              <a:latin typeface="Helvetica Light"/>
              <a:ea typeface="+mn-ea"/>
              <a:cs typeface="+mn-cs"/>
              <a:sym typeface="Helvetica Light"/>
            </a:endParaRPr>
          </a:p>
        </p:txBody>
      </p:sp>
      <p:sp>
        <p:nvSpPr>
          <p:cNvPr id="6" name="Pijl-rechts 5"/>
          <p:cNvSpPr/>
          <p:nvPr/>
        </p:nvSpPr>
        <p:spPr>
          <a:xfrm flipH="1">
            <a:off x="6906826" y="5199018"/>
            <a:ext cx="888274" cy="574766"/>
          </a:xfrm>
          <a:prstGeom prst="rightArrow">
            <a:avLst/>
          </a:prstGeom>
          <a:no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nl-NL" sz="2400" b="0" i="0" u="none" strike="noStrike" kern="0" cap="none" spc="0" normalizeH="0" baseline="0" noProof="0">
              <a:ln>
                <a:noFill/>
              </a:ln>
              <a:solidFill>
                <a:srgbClr val="FFFFFF"/>
              </a:solidFill>
              <a:effectLst/>
              <a:uLnTx/>
              <a:uFillTx/>
              <a:latin typeface="Helvetica Light"/>
              <a:ea typeface="+mn-ea"/>
              <a:cs typeface="+mn-cs"/>
              <a:sym typeface="Helvetica Light"/>
            </a:endParaRPr>
          </a:p>
        </p:txBody>
      </p:sp>
      <p:pic>
        <p:nvPicPr>
          <p:cNvPr id="3" name="Afbeelding 2"/>
          <p:cNvPicPr>
            <a:picLocks noChangeAspect="1"/>
          </p:cNvPicPr>
          <p:nvPr/>
        </p:nvPicPr>
        <p:blipFill>
          <a:blip r:embed="rId3"/>
          <a:stretch>
            <a:fillRect/>
          </a:stretch>
        </p:blipFill>
        <p:spPr>
          <a:xfrm>
            <a:off x="808852" y="2592751"/>
            <a:ext cx="11482875" cy="4921232"/>
          </a:xfrm>
          <a:prstGeom prst="rect">
            <a:avLst/>
          </a:prstGeom>
        </p:spPr>
      </p:pic>
      <p:pic>
        <p:nvPicPr>
          <p:cNvPr id="7" name="Afbeelding 6"/>
          <p:cNvPicPr>
            <a:picLocks noChangeAspect="1"/>
          </p:cNvPicPr>
          <p:nvPr/>
        </p:nvPicPr>
        <p:blipFill rotWithShape="1">
          <a:blip r:embed="rId4"/>
          <a:srcRect r="3029"/>
          <a:stretch/>
        </p:blipFill>
        <p:spPr>
          <a:xfrm>
            <a:off x="543809" y="2592751"/>
            <a:ext cx="12290959" cy="4735701"/>
          </a:xfrm>
          <a:prstGeom prst="rect">
            <a:avLst/>
          </a:prstGeom>
        </p:spPr>
      </p:pic>
    </p:spTree>
    <p:extLst>
      <p:ext uri="{BB962C8B-B14F-4D97-AF65-F5344CB8AC3E}">
        <p14:creationId xmlns:p14="http://schemas.microsoft.com/office/powerpoint/2010/main" val="1623839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p:cNvPicPr>
            <a:picLocks noGrp="1" noChangeAspect="1"/>
          </p:cNvPicPr>
          <p:nvPr>
            <p:ph type="pic" idx="13"/>
          </p:nvPr>
        </p:nvPicPr>
        <p:blipFill>
          <a:blip r:embed="rId3">
            <a:extLst>
              <a:ext uri="{28A0092B-C50C-407E-A947-70E740481C1C}">
                <a14:useLocalDpi xmlns:a14="http://schemas.microsoft.com/office/drawing/2010/main" val="0"/>
              </a:ext>
            </a:extLst>
          </a:blip>
          <a:srcRect t="13341" b="13341"/>
          <a:stretch>
            <a:fillRect/>
          </a:stretch>
        </p:blipFill>
        <p:spPr>
          <a:xfrm>
            <a:off x="-877824" y="-333756"/>
            <a:ext cx="14709648" cy="11032236"/>
          </a:xfrm>
        </p:spPr>
      </p:pic>
      <p:sp>
        <p:nvSpPr>
          <p:cNvPr id="4" name="Tekstvak 3"/>
          <p:cNvSpPr txBox="1"/>
          <p:nvPr/>
        </p:nvSpPr>
        <p:spPr>
          <a:xfrm>
            <a:off x="1134872" y="8809457"/>
            <a:ext cx="11137392"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nl-NL" sz="4400" b="1" i="0" u="none" strike="noStrike" kern="0" cap="none" spc="0" normalizeH="0" baseline="0" noProof="0" dirty="0">
                <a:ln>
                  <a:noFill/>
                </a:ln>
                <a:solidFill>
                  <a:srgbClr val="00ADC6"/>
                </a:solidFill>
                <a:effectLst/>
                <a:uLnTx/>
                <a:uFillTx/>
                <a:latin typeface="Helvetica Light"/>
                <a:ea typeface="+mn-ea"/>
                <a:cs typeface="+mn-cs"/>
                <a:sym typeface="Helvetica Light"/>
              </a:rPr>
              <a:t>Meldpunt = regionale samenwerking</a:t>
            </a:r>
          </a:p>
        </p:txBody>
      </p:sp>
    </p:spTree>
    <p:extLst>
      <p:ext uri="{BB962C8B-B14F-4D97-AF65-F5344CB8AC3E}">
        <p14:creationId xmlns:p14="http://schemas.microsoft.com/office/powerpoint/2010/main" val="302855555"/>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5400" dirty="0"/>
              <a:t>Hoe aanmelden? </a:t>
            </a:r>
          </a:p>
        </p:txBody>
      </p:sp>
      <p:pic>
        <p:nvPicPr>
          <p:cNvPr id="4" name="Tijdelijke aanduiding voor inhoud 3"/>
          <p:cNvPicPr>
            <a:picLocks noGrp="1" noChangeAspect="1"/>
          </p:cNvPicPr>
          <p:nvPr>
            <p:ph idx="1"/>
          </p:nvPr>
        </p:nvPicPr>
        <p:blipFill>
          <a:blip r:embed="rId2"/>
          <a:stretch>
            <a:fillRect/>
          </a:stretch>
        </p:blipFill>
        <p:spPr>
          <a:xfrm>
            <a:off x="821871" y="1948155"/>
            <a:ext cx="11373924" cy="6111628"/>
          </a:xfrm>
          <a:prstGeom prst="rect">
            <a:avLst/>
          </a:prstGeom>
        </p:spPr>
      </p:pic>
      <p:sp>
        <p:nvSpPr>
          <p:cNvPr id="5" name="Tekstvak 4"/>
          <p:cNvSpPr txBox="1"/>
          <p:nvPr/>
        </p:nvSpPr>
        <p:spPr>
          <a:xfrm>
            <a:off x="800613" y="8059783"/>
            <a:ext cx="669414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nl-NL" sz="3600" b="0" i="0" u="none" strike="noStrike" kern="0" cap="none" spc="0" normalizeH="0" baseline="0" noProof="0" dirty="0">
                <a:ln>
                  <a:noFill/>
                </a:ln>
                <a:solidFill>
                  <a:srgbClr val="283533"/>
                </a:solidFill>
                <a:effectLst/>
                <a:uLnTx/>
                <a:uFillTx/>
                <a:latin typeface="Helvetica Light"/>
                <a:sym typeface="Helvetica Light"/>
              </a:rPr>
              <a:t>Vul het aanmeldingsformulier in </a:t>
            </a:r>
          </a:p>
        </p:txBody>
      </p:sp>
    </p:spTree>
    <p:extLst>
      <p:ext uri="{BB962C8B-B14F-4D97-AF65-F5344CB8AC3E}">
        <p14:creationId xmlns:p14="http://schemas.microsoft.com/office/powerpoint/2010/main" val="297008707"/>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Wat na aanmelding? </a:t>
            </a:r>
          </a:p>
        </p:txBody>
      </p:sp>
      <p:sp>
        <p:nvSpPr>
          <p:cNvPr id="3" name="Tijdelijke aanduiding voor inhoud 2"/>
          <p:cNvSpPr>
            <a:spLocks noGrp="1"/>
          </p:cNvSpPr>
          <p:nvPr>
            <p:ph idx="1"/>
          </p:nvPr>
        </p:nvSpPr>
        <p:spPr/>
        <p:txBody>
          <a:bodyPr/>
          <a:lstStyle/>
          <a:p>
            <a:pPr fontAlgn="base"/>
            <a:r>
              <a:rPr lang="nl-NL" dirty="0"/>
              <a:t>Binnen </a:t>
            </a:r>
            <a:r>
              <a:rPr lang="nl-NL" b="1" dirty="0"/>
              <a:t>3 werkdagen </a:t>
            </a:r>
            <a:r>
              <a:rPr lang="nl-NL" dirty="0"/>
              <a:t>is er een eerste </a:t>
            </a:r>
            <a:r>
              <a:rPr lang="nl-NL" dirty="0" err="1"/>
              <a:t>contactname</a:t>
            </a:r>
            <a:r>
              <a:rPr lang="nl-NL" dirty="0"/>
              <a:t> met de aanmelder (huurder/professional/huurder) om  </a:t>
            </a:r>
          </a:p>
          <a:p>
            <a:pPr fontAlgn="base"/>
            <a:endParaRPr lang="nl-NL" dirty="0"/>
          </a:p>
          <a:p>
            <a:pPr lvl="1" fontAlgn="base"/>
            <a:r>
              <a:rPr lang="nl-NL" dirty="0"/>
              <a:t>te bevestigen dat de melding goed aangekomen is </a:t>
            </a:r>
          </a:p>
          <a:p>
            <a:pPr lvl="1" fontAlgn="base"/>
            <a:r>
              <a:rPr lang="nl-NL" dirty="0"/>
              <a:t>te informeren over de verdere stappen: welke dienst zal contact opnemen en verder opvolgen? </a:t>
            </a:r>
          </a:p>
        </p:txBody>
      </p:sp>
    </p:spTree>
    <p:extLst>
      <p:ext uri="{BB962C8B-B14F-4D97-AF65-F5344CB8AC3E}">
        <p14:creationId xmlns:p14="http://schemas.microsoft.com/office/powerpoint/2010/main" val="232710923"/>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t>Opvolging </a:t>
            </a:r>
          </a:p>
        </p:txBody>
      </p:sp>
      <p:sp>
        <p:nvSpPr>
          <p:cNvPr id="5" name="Tijdelijke aanduiding voor tekst 4"/>
          <p:cNvSpPr>
            <a:spLocks noGrp="1"/>
          </p:cNvSpPr>
          <p:nvPr>
            <p:ph type="body" idx="1"/>
          </p:nvPr>
        </p:nvSpPr>
        <p:spPr>
          <a:xfrm>
            <a:off x="839803" y="3198000"/>
            <a:ext cx="5502275" cy="957141"/>
          </a:xfrm>
        </p:spPr>
        <p:txBody>
          <a:bodyPr>
            <a:noAutofit/>
          </a:bodyPr>
          <a:lstStyle/>
          <a:p>
            <a:r>
              <a:rPr lang="nl-NL" sz="2800" dirty="0"/>
              <a:t>Overlast </a:t>
            </a:r>
          </a:p>
          <a:p>
            <a:r>
              <a:rPr lang="nl-NL" sz="2800" dirty="0"/>
              <a:t>Leefbaarheid </a:t>
            </a:r>
          </a:p>
          <a:p>
            <a:r>
              <a:rPr lang="nl-NL" sz="2800" dirty="0"/>
              <a:t>Onderhoud van de woning </a:t>
            </a:r>
          </a:p>
        </p:txBody>
      </p:sp>
      <p:sp>
        <p:nvSpPr>
          <p:cNvPr id="7" name="Tijdelijke aanduiding voor tekst 6"/>
          <p:cNvSpPr>
            <a:spLocks noGrp="1"/>
          </p:cNvSpPr>
          <p:nvPr>
            <p:ph type="body" sz="quarter" idx="3"/>
          </p:nvPr>
        </p:nvSpPr>
        <p:spPr>
          <a:xfrm>
            <a:off x="7095427" y="3198000"/>
            <a:ext cx="5529262" cy="957141"/>
          </a:xfrm>
        </p:spPr>
        <p:txBody>
          <a:bodyPr/>
          <a:lstStyle/>
          <a:p>
            <a:r>
              <a:rPr lang="nl-NL" sz="2800" dirty="0"/>
              <a:t>Huurachterstand</a:t>
            </a:r>
            <a:r>
              <a:rPr lang="nl-NL" dirty="0"/>
              <a:t> </a:t>
            </a:r>
          </a:p>
        </p:txBody>
      </p:sp>
      <p:pic>
        <p:nvPicPr>
          <p:cNvPr id="1026" name="Picture 2" descr="De bronafbeelding bekijken"/>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95350" y="4948079"/>
            <a:ext cx="5446728" cy="24688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 bronafbeelding bekijken"/>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6583363" y="4671740"/>
            <a:ext cx="5529262" cy="3021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380814"/>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p:cNvPicPr>
            <a:picLocks noChangeAspect="1"/>
          </p:cNvPicPr>
          <p:nvPr/>
        </p:nvPicPr>
        <p:blipFill rotWithShape="1">
          <a:blip r:embed="rId2">
            <a:extLst>
              <a:ext uri="{BEBA8EAE-BF5A-486C-A8C5-ECC9F3942E4B}">
                <a14:imgProps xmlns:a14="http://schemas.microsoft.com/office/drawing/2010/main">
                  <a14:imgLayer r:embed="rId3">
                    <a14:imgEffect>
                      <a14:backgroundRemoval t="514" b="100000" l="120" r="100000">
                        <a14:foregroundMark x1="27831" y1="91096" x2="120" y2="72603"/>
                        <a14:foregroundMark x1="63012" y1="93836" x2="99398" y2="74658"/>
                        <a14:foregroundMark x1="95181" y1="44863" x2="25663" y2="24486"/>
                        <a14:foregroundMark x1="64337" y1="55308" x2="29880" y2="55479"/>
                        <a14:foregroundMark x1="72771" y1="16781" x2="75663" y2="31336"/>
                        <a14:foregroundMark x1="82410" y1="57192" x2="78072" y2="75856"/>
                        <a14:foregroundMark x1="41446" y1="58048" x2="46506" y2="78253"/>
                        <a14:foregroundMark x1="11687" y1="57021" x2="22169" y2="71918"/>
                        <a14:foregroundMark x1="47108" y1="32021" x2="45663" y2="49315"/>
                        <a14:foregroundMark x1="34337" y1="86644" x2="19639" y2="83904"/>
                        <a14:foregroundMark x1="43373" y1="84589" x2="34217" y2="71747"/>
                        <a14:foregroundMark x1="73614" y1="82534" x2="63614" y2="65925"/>
                        <a14:foregroundMark x1="83976" y1="74144" x2="16024" y2="6164"/>
                        <a14:foregroundMark x1="5783" y1="17123" x2="85060" y2="7534"/>
                        <a14:backgroundMark x1="99036" y1="98116" x2="98313" y2="95377"/>
                        <a14:backgroundMark x1="98554" y1="95890" x2="83012" y2="99829"/>
                        <a14:backgroundMark x1="98675" y1="96404" x2="98675" y2="96404"/>
                        <a14:backgroundMark x1="98554" y1="96233" x2="98554" y2="96233"/>
                        <a14:backgroundMark x1="80000" y1="86473" x2="80000" y2="86473"/>
                        <a14:backgroundMark x1="96386" y1="90411" x2="79518" y2="99829"/>
                      </a14:backgroundRemoval>
                    </a14:imgEffect>
                  </a14:imgLayer>
                </a14:imgProps>
              </a:ext>
            </a:extLst>
          </a:blip>
          <a:srcRect l="3013" t="2473" r="4171" b="1351"/>
          <a:stretch/>
        </p:blipFill>
        <p:spPr>
          <a:xfrm>
            <a:off x="887896" y="0"/>
            <a:ext cx="11383617" cy="8299748"/>
          </a:xfrm>
          <a:prstGeom prst="rect">
            <a:avLst/>
          </a:prstGeom>
        </p:spPr>
      </p:pic>
      <p:sp>
        <p:nvSpPr>
          <p:cNvPr id="7" name="AutoShape 8" descr="data:image/jpg;base64,%20/9j/4AAQSkZJRgABAQEAYABgAAD/2wBDAAUDBAQEAwUEBAQFBQUGBwwIBwcHBw8LCwkMEQ8SEhEPERETFhwXExQaFRERGCEYGh0dHx8fExciJCIeJBweHx7/2wBDAQUFBQcGBw4ICA4eFBEUHh4eHh4eHh4eHh4eHh4eHh4eHh4eHh4eHh4eHh4eHh4eHh4eHh4eHh4eHh4eHh4eHh7/wAARCAI/A6E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Qsq/eIH1qNri3X708S/VxQJtIloqo+p6an39QtF+syj+tV5fEXh+L/Wa5pif710g/rVKEn0M5Vqcd5L7zTorBl8Z+Eovv+I9L/C5U/yNVpPiD4Lj+94isv8AgLE/yFUqNR7Rf3GUsfhY71I/ejp6K46X4n+BY/8AmPRN/uxSH/2Wqsvxa8Dp01KV/wDdt3/wq1hqz+w/uMZZtgY71o/+BI7uivO5fjJ4LT7st8/+7bH+pqtL8bPCa/cttSf/ALZAfzNUsHXf2GYyz3Lo/wDL6P3nptFcb4C+IWmeMNSuLLT7G8gMEPms8wXBGQMDBPPNdlWNSnKnLlkrM78NiqWKp+0oyvHuFFFFQbhRRRQAUUUUAFFFFABRRRQAUUUUAFFFFABRRRQAUUUUAFFFFABRRRQAUUUUAFFFFABRRRQAUUUUAFFFFABRRRQAUUUUAFFFFABRRRQAUUUUAFFFFABRRRQAUUUUAFFFFABRRRQAUUUUAFFFFABRRRQAUUUUAFFFFABRRRQAUUUUAFFFFABRRRQAUUUUAFFFFABRRRQAUUV5x4GHi3xL4Ss/EFx42uLNroSO0MWn25SMB2AALKTgADqaAPR6K810XVYNbvo7HR/jTZ6jdSBmjhtksZHcL94gKpJx3x0rX1TTtc0rT59R1P4mTWVlboXmuLiytI4419WYpgD60AdnRXET2mrQXlrZzfFB4rm7R3tontLMPMqjLFAUywA5OOgqpp9zJqEFjPYfGCC7i1CV4bN4YbJ1uJEzvSMhfmK7WyBnGDQB6FRXnlzdNbaZPqlx8YbeKxt7g2s1y8VkI45t23y2bbgPkgbeua0tP0vXtQsob6w+JNxd2syh4pobG0dHU9wwTBFAHY0Vyv8Awj3ir/of77/wXWv/AMRR/wAI94q/6H++/wDBda//ABFAHVUVyv8Awj3ir/of77/wXWv/AMRR/wAI94q/6H++/wDBda//ABFAHVUVyv8Awj3ir/of77/wXWv/AMRR/wAI94q/6H++/wDBda//ABFAHVUVyv8Awj3ir/of77/wXWv/AMRR/wAI94q/6H++/wDBda//ABFAHVUVyv8Awj3ir/of77/wXWv/AMRR/wAI94q/6H++/wDBda//ABFAHVUVyv8Awj3ir/of77/wXWv/AMRR/wAI94q/6H++/wDBda//ABFAHVUVyv8Awj3ir/of77/wXWv/AMRR/wAI94q/6H++/wDBda//ABFAHVUVyv8Awj3ir/of77/wXWv/AMRR/wAI94q/6H++/wDBda//ABFAHVUVyv8Awj3ir/of77/wXWv/AMRSfDjUdVvB4gstWvvt8ul6w9nFcGFY2eMQwyDcFwM5kI4A4AoA6uiiigAooooA+Q/FUt9a+JNStGvboiK6kQAzN2Y+9Yz3TZIkujnuGkrqfi3b/ZfiLrMeMbrgyf8AfQDf1ryXx5Y7Z4r9F4kGyT6jofy/lX1VSu6VBVIq+x+OYfARxWYywtSfLrJLrqntujsM7uevvSMyqMsyqPc4rG8HXv2rSFiY5kgOw/TtWF43vftGoraKcpAOf940quNjCgqq6jwmRVK+YSwbduW93bp0fz0+87cHIyORU6Wd46hktLhlIyCImIP6Vzngy9+1aV9nZsyW52/8B7f4V9FfBj4qQaxr9h4Aj0l43tLDLXXnAglFHG3H9amtjuSjGrFXTN8Dw/8AWMdUwdSfK4+V7/5aHis0E8OPOhliz03oVz+dOSzvHUOlpcMp6FYmIP6V7H+1B/rNC+k//slM8A/FSSDTdK8M2Xhu4vbpEWBNk4G8+uMcCmsVUnRVSEL38yJ5Rh6OPnhK1blStZ8rd27aWXqeQ/Yb7/nyuv8Avy3+FRzQTw486CWLPTehXP519eeIdes/D2gPq2sOsCxoMorZLOR9xfU5r5c8b+KNQ8Wa5JqV8xVPuwQA/LEnYD39T3owmLniG/dsu9ys6yWhlkUva8030tbTu9T0v9mK3zPrV1joscYP1JP9K9uryX9maDb4b1S5/wCel0qf98rn/wBmr1qvEzCV8RI++4Zp8mWUvO7/ABYUUUVxHvBRRRQAUUUUAFFFFABRRRQAUUUUAFFFFABRRRQAUUUUAFFFFABRRRQAUUUUAFFFFABRRRQAUVkTeKPDUEzwzeItIikQlXR72MMpHYgnim/8JZ4V/wChm0X/AMDov/iqrkl2FzLubNFY3/CWeFf+hm0X/wADov8A4qj/AISzwr/0M2i/+B0X/wAVRyS7BzLubNFY3/CWeFf+hm0X/wADov8A4qj/AISzwr/0M2i/+B0X/wAVRyS7BzLubNFY3/CWeFf+hm0X/wADov8A4qj/AISzwr/0M2i/+B0X/wAVRyS7BzLubNFY3/CWeFf+hm0X/wADov8A4qj/AISzwr/0M2i/+B0X/wAVRyS7BzLubNFY3/CWeFf+hm0X/wADov8A4qj/AISzwr/0M2i/+B0X/wAVRyS7BzLubNFY3/CWeFf+hm0X/wADov8A4qj/AISzwr/0M2i/+B0X/wAVRyS7BzLubNFY3/CWeFf+hm0X/wADov8A4qj/AISzwr/0M2i/+B0X/wAVRyS7BzLubNFY3/CWeFf+hl0b/wADov8A4qthGV0V0YMrDKsDkEetJxa3QJpi0UUUhhRRRQAUUUUAFFFFABRRRQAUUUUAFFFFABRRRQAUUUUAFFFFABRRRQAUUUUAFFFFABRRRQAUUUUAFcB8KJo7f4KWFxMWEcdpOzFULHAd+gUEn6AZrv64v4H/APJK9E/65yf+jXoA8E+H+m6voKfD/wDtDUr+8t9Hsr2KS1ewkxo93KHCXURSEGddrbSjM2NxI9BTvNN1q78DarpEa39rdXPhmXT79ZluZl1jUWkDC6DFDtGA53Ptb59uMCvruigD5++O11/wkfhTQW8H3dzH4g0ufYryaddIqwywtDOcmMZwr7gPVRiue8A+F9F8P/E6eKaS6bwJY2c7aTEtjd+aLm6ihjuAQIwyj93IQeP9acV9RUUAfPPgS60nwb4M1nR4vDdxfW83iO5ubSztreeB4bSRsJJE5jAWRRyAWQ9fmB4PpfwEtbqx+FulWV2YfMgMqBIrZoRGnmMVQgqu5gCAWx8xycnOT3dFABRRRQAUUUUAFFFFABRRRQAUUUUAFFFFABRRRQAUUUUAFcZ8M/8AkK+OP+xkk/8ASW2rs64z4Z/8hXxx/wBjJJ/6S21AHZ0UUUAFFFFAHzX+0Fb+T8RZpMY8+3ik+vG3/wBlrzLV7Nb7TprU9WX5T6MOlezftNW+zxFpd1j/AFtoU/75cn/2avJK+rwlqmGin2sfjecuWGzWpKGjUrr8zz3w/qTaTfStIp2lGVl/2h0/Wm6LYyaxqciyMRkNJI/uen61Y8Z2X2XVTMoxHcDePZu9dD4NsfsulCZlxJcHcf8Ad7V5FDDznW9hP4Y3Z9nj8yo0MC8wo6VKqS+a/wAtfuRzGh3z6PqrmZTgBo5F9x0/WvT/ANkuSS4+NInkyWeyuGY/XFee+OLLyL9LxBhJxhv94f8A1q9X/ZBsvJ8bC8cfPPay7f8AdGP5msKlKopSo30jdnoYXGYaUKeNS9+ryx+d/wBNfuR6P+0//rdB+k//ALJXF/Dbxpp/g3zrgaB9uv5fl+0Ncbdif3VG049z3r0H9oO3sLvWvDNvqd81haSGZZLgR79n3OcZpJvgt4fv9It5tF16feRk3B2yxyg+wxj8DXoUa1GOFhCrs/XufOY/A46rm9avg7c0bdr/AArZP8zqPCXiTw/8TdDu7O700AxYE9tNhtuejK3588EV4H8RfDv/AAi3i270lXaSBcSQM3Uxt0z7jkfhXvngrwrofw30i7vLvU1Z5QDPdTYQYHRVH/6ya8G+JfiJPFHjC71WFWW3wsUAYYOxehP1yT+NPAfxpey+D9SeI0/qFJ4y31i/S17a72+Xz2Pbv2eoBD8PEkxjzrqR/wAsL/SvRK5D4NW/2f4a6OuMF43kP/AnY/yxXX15GKletN+bPtcnp+zwFGP91fkFFFFYHohRRRQAUUUUAFFFFABRRRQAUUUUAFFFFABRRRQAUUUUAFFFFABRRRQAUUUUAFFFFABRRRQB4Z+zz4J8G654K1LUNa8JaBqd43iHU1a4u9OhmkIF1IACzKTwK9H/AOFZfDf/AKJ94T/8E1v/APEVy/7L/wDyTvUP+xi1T/0rkr1SurEVJqrKze5nCMeVaHJ/8Ky+G/8A0T7wn/4Jrf8A+IpG+Gfw1VSzfD/wkABkk6Pb8f8AjldbVPXP+QJff9e0n/oJrFVZ/wAzK5I9jiPD3hn4J+IjcDw/4d8AasbZgs4s7G0m8onOA21TjoevpS2vhj4J3WvzeH7bw54Am1eAFpbGOxtGnjAxksgXcOo7d6+avhpq8nwp8H+FPila2zzadq8eo6Tq0US53TLczNbP9cjbn0XHeun+GuiX/hb44eFrzUITca/qPhO91fUFzlpbiWWV9ufYbVH0r0p4aUeb33ZXt6rf+vNHMqidvdPoT/hWXw3/AOifeE//AATW/wD8RWPoHhn4Na9f6rYaR4O8IXVzpNx9mvkXRIR5MuM7TmMA8emRXiHw6+LPxS17XdE1GfXtDEV9qiW11pNxfWcZVGk2FEgCi4VxngliCR0p8ni7W/Bdp8Y9Y8PtHFdnxbb27XTxeYtojrhpSvQ49/Wo+q1k3Fy106+dhqrB6paHtknhn4NR+LYvCb+DvCA1qW1N2lp/YkO4wg4LZ8vb1Hrmtj/hWXw3/wCifeE//BNb/wDxFeFeGNSlf9pGO4j8d2/jGS38JTsmoRRQrsbJbYfK+QkE56ZAIBrJ0b4veNn8F+GfEsfxFstU1y51dbG48Mixg3yxeayFjtHmBioDbhhcEDFDw1V25Z9u/W/l5dQVWHVfkfRf/Csvhv8A9E+8J/8Agmt//iKP+FZfDf8A6J94T/8ABNb/APxFeQ658WtW0a4+MdhqXim2sr/SFH/CN286RJIGMb48tSuZfm29d35VMvjHx5rfir4a+HrDxYdLHiHw893f3C2MMrmRVLb1DLgN8uP7vJ4NZ+wr7uX59rle0p9v6vY9Y/4Vl8N/+ifeE/8AwTW//wARR/wrL4b/APRPvCf/AIJrf/4ivm74i+KPGfiD9nzxLPqXii6a68O+JpdOkntoY4WvI0k2KZNgGwg8/JjOcHNfUHgKRZfC1o6+KV8Ug7v+JmvlYm+Y/wDPIBOOnA7VNanVpR5nPrbqOEoydrFD/hWXw3/6J94T/wDBNb//ABFH/Csvhv8A9E+8J/8Agmt//iK6yiub2s/5ma8kex5J8avh74BsfhB4wvbHwP4ZtbqDRbuSGaHSoEeNxExDKwXIIPIIrvPhv/yTvw1/2CbX/wBErWT8eP8Akifjb/sA3n/olq1vhv8A8k78Nf8AYJtf/RK1pKTlRV31/QlJKehv0UUVzmgUUUUAFFFFABRRRQAUUUUAFFFFABRRRQAUUUUAFFFFABRRRQAUUUUAFFFFABRRRQAUUUUAFFFFABXE/BWSOH4TaPNM6xxpDKzsxwFAkfJNdtXF/A//AJJXon/XOT/0a9AHU6RqenaxYJf6VfW97aSZ2TQSB0bHXBHFc98Qtc1jSrvw7p+iNYRXGr6l9jaa8t3mSJRFJISEV0JPyY+8OtdZXJfEW48Jb9J0/wAXabb3lvczyPFJcohitmiiZ2kYsRtAUNyP5UAcgfi5daXrNxomsacl3f213NYqbCPbHeSq1uIyjO/7vi4AZTuwUb5ugMeofGC/OqQWOm+HXM/9oxWFxBcOgMbG+NrIwdXIbkEgY9CT2pdb1b4S3+nWPh+CO3tba7juLZJ7exjVrZVVbhkKTIT+8+VhhG3nBHPNJP8A8Kl8D6HPpM2njULizX7U8dxZ7ri4PniUsrOqoxWV9+1SNpBwBjFAGrF8X9JlvtVs006UvZxRS2sguEMV8sk5hURP0Zt642ruJPAy3FWPhr8SP+E0vtRkh097SxtrCG5WOVSJ1kZ5VdG5xwYuOAeeapXEnwbih1tIdK0OeSzhe4u4YrIbpFjlUkoSAJNsuz7pIDFehIp3w68YfDmePWG0nSIvD32SVLW4SazWBplMpiXCryV81mQA87s8c8gFfTfjTZ3MVjdXHhfVrSzu47Kfz3liby4bofunKqxJ+YEEDkcGqNx8c7X+ztP1ZfD+qWOmzOtxJLe2ci+bZmCSUPETgF/kHHI56963rTX/AIVyfZIdOh0eSNLiGyQiBYkhEKyPEVLgAonlPtK5Awcd6zrbXPg3Yy2r6fpmkeXd3ZDypZLGIXETsrOrgMAys4XAO7cQM5NAC23xV1YeI7nR7rwfcC5eSGOxtI7mLzDutZbhi8hfZjbFgY7n8ant/jT4euNEOsQafqD232qO2XIQMxeyF3nBPQIdv1HpzUf/AAjvwc1bXbHQYLHS47q3nNwLGO28tJ5DAy7JMrhmWOQnZncoPQCtHUT8JI/EF6moWmgJqNjbsLmSW0AEcccYBXeV2krGygqDuCnGMUAZmmfFm81bxT4d0W08MTWp1G/WG7NzOhMcL2D3cbptbBJCjI7bWHUg1ueIviVpuh+NrPw3cWcsq3Mwge7ikVkt5DDJMFl/uZWM43EE9QCMms+XxL8ILc2moyPpMMsUhmic2LrLA1ugiLsNm6Py0cLlgAFYdjUEniT4U6hPqfirVNLto5bHUJbGe/utMZiXt1wZNwU4QKxAc4GM9qAIbD40Wt/dPp9l4Y1G4v8Az1ijjWaMRyq0LTLIsjEBkKocMMg8YJBzUzfGjRP7DGpJpGoszWaailuTGJDZtai4E/3sBcbk653qR6Zi1HXPg/4Njuri10vThPpskUTpYadudSzLCNhC4baJQCFJ2hsdwDpwa98J1ke0jfRUMFkdJKm02r9mWYQNbKSuGRZMKUGQOMjHNAGB48+MN1pWsT6boulwu9q4jna7BIZmhtpl27WHG25wc9xV6L40afNFdT2/hjXpbdZlispzbmOK8Juktvldwqj55FPU8Z9MVLcXXwV0mU6fLa+H4GE0sboLHcEeN0hkLkKdoDLGhZsDhRnpUGleIfg/ObrVm07TbCa71CaOaS60/Y8j29wMzMdp2p5oVg7YGcE4I4AK+s/GSX+yb5tG8N3LX+nhP7QW5kTy7QtcmAA4bMmSrHK9Bgn0rqvHHxAtPC+qPYvpd5ei2s1v76WJ0UW1uZPLD4Ygucg/KvOB7gGnYx/CnxRrraZb6fomoajatNNsay/iWUeaysVw5EhG7BOGIzgmur1jw5oOs3lreato9jfXFod1vLPCrtGcg8E+4B+ooA5zwj8RLXxBrkGm/wBj3tit2t21nPK8bLN9mnMMnCkleRkZ6j34rt65zwf4J8N+FPNk0jT4kuZpJnlunUGZ/NmaVlL4zjc5wPQD0ro6ACiiigArjPhn/wAhXxx/2Mkn/pLbV2dcZ8M/+Qr44/7GST/0ltqAOzooooAKKKKAPHP2nbfOn6Ld4+7LJGT9QD/7Ka8Mr6o+KvhKbxh4dSwt7mO3uIZhNG0ikqSARg46da+dfFHhDxD4blK6rp0scecLOg3Rt9GHH519HlleDpKnfVH5dxZl9eONliFB8jS16bW+Rzs0MMwAmiSQDpuUHFPAAAAAAHAApaK9Oyvc+Tcm1a+gyWKKZds0aSLnOGXIqxYXNxp8gksLiW0cLtDQuUIHpkdqiopcq7DU5K1nsWr/AFHUL/Z9uvrm62Z2edKX2564z0p+m6tqumgjT9Su7QHqIZmUH8BVKijlVrWGqs1Lmu79y1qGo6hqDh7++ubth0M0pfH0zVUdaKVFZ3CL95jgfWmklsTKUpO7d2fXXgK3+y+CdFg/u2UWf++Qa26r6bELfTraBekcSKPwAFWK+Lm+aTZ+8UIezpRh2SQUUUVJqFFFFABRRRQAUUUUAFFFFABRRRQAUUUUAFFFFABRRRQAUUUUAFFFFABRRRQAUUUUAFFFFAHlf7L/APyTvUP+xi1T/wBK5K9Uryv9l/8A5J3qH/Yxap/6VyV6pW+J/iy9SYfCgpJNnlt5m3Zg7t3THfNeXfHTRNU1rxB4CXT9Ej1eCDWZHu4riNmtlT7PIAZiFbC5xyQecVkeGfC3jTw5rHh7wnJrWq3eiWehXMl1JBFm3e4MuY4dzAnaqttVc5KqOMcU40U4KXNr/wAOS5tO1j1S10zw5e6JDa2un6Vc6Vu8yKKOGN4N27O5QBtzuycjvV1rCxa/TUGsrY3kcZiS4MS+YqHkqGxkD2r550k/FrSfD3hzStOs9VhTXtOjtH8uwWNdEuUufnmdVQCNWhY4yPvLWpe3vxG1jxw2kxWPia10i5i1SzuzOrbcJEfs0ofyVjQuy8FHfIbDYJFaPDO795W1IVVdj2mPQtDj1M6pHo2nJfscm6W2QSk/7+M/rSTWeg2pmimtdNgOpybZVaNF+1vjow/jOB3ycV8/aDH8SdM8G+F9G09vEGmW0ehyJJNNZXLvb6iHA2yIkEjtGq4KjARvm+evQvino2t603w7VUu5J4NXilv7qygYeQPIcPJgj92MnHzDjI70pUOWSTl3/AaqXV7Hd/8ACN6JFaPBZaVYWRMEkKPBbIhjVx8wXA4zxx3xXP8Awt+G+ieBfC+m6RHHb6ld2Bm8vUZrRFnIkleTGeSAN5HXtXnFhrXxUtbLR5tQt/EUiCz1q1mCaeXlknV/9Cd1VOMrnDHCnqetQX2s/Fqz8Pzh4fEk1/deFdOe08nTzIY7/di53YTCPjkhu3QZq/YVLcvOrP8A4YXtI72PdLvRNFu737ddaRp9xdbDH58tsjSbcY27iM49qkj0rS457aePTbNJbWMx27rAoaFD/Chx8o9hXjmuyfE3+xfH2oWd14hW9t7+GDQ7eO1BBhIhLvGuzMnJcZ5AwabcP8TNN8R3LW914kvrO08W2VtAkluGSbTpEBnYkJ8yqSfn/hxUKg2viX9W/wAx+0XY9jXR9IW1ubVdLsVt7py9xELdAkzHklxjDE9yaWyXStN8jSLNbKz+RmhtIgsfyg/MVQY4yecDvXht3r/xTn8R6wbHS/EtpbNo+r7I5rdpQl1GG+ylD5KoGOBtCM4bjJJqj420v4lWup+D9d0eHWtQ1GPw5M2r3TW4a4i8x4GmihG3Ys2A+xGHY9TTWGbaUpLUXtVukfRtFeUfDXSNQsPjR421C7/t8Wepw2E+nyXMUnlTKICHDErtV0bjaSCPSvV656kOR2vfY1jLmRxXx4/5In42/wCwDef+iWrW+G//ACTvw1/2CbX/ANErWT8eP+SJ+Nv+wDef+iWrW+G//JO/DX/YJtf/AEStX/y5+f6C+38jfooorAsKKKKACiiigAooooAKKKKACiiigAooooAKKKKACiiigAooooAKKKKACiiigAooooAKKKKACiiigAri/gf/AMkr0T/rnJ/6Neu0riPgqnm/CXR497puhlXchwwzI/IPrQB29cJ8YLHwjfWmmQ+Lf7RlinlmtLa2soJJXuGlgdHXbGrN9zccjGMZzXYaPY/2bYR2n2y8vNmf311Jvkb6nArB8faFNrFxoNzZ6zZ6Xe6bqH2q3N1bGdJm8p0KbRIhPDk8N2oA4GHwv8OddnTWNQ8Taxc6hatMz39+yW01rJEixDeDEixPHvUrlVJL5O4GrWqfDb4f6trg1G+8YXVxe6mWkt839sWlE46Rny9zISmVXJA2naAMgv1H4R2uralfXt34gtLrVrjzpL4GzPlGWUwbGCJKHjVUt0UAPuP3t+eufb/B/UotVaC812ybSF0uxgnvGsVFy7w3lzcMIiGHkD96g3neSAc5I3UATr4W+FHhq/a9/wCEmghiGqQw/ZY5rYiOeW5V0hcpH5rBpFHEjNhVbkDdVjU9J8E6T4l0W+uPElkNPstXuTKHnEjm9m3TCOUr8saIY2kG/BDIvPXNVPg3Je6nNq03jKG+u3ltZPM+wllPkXQuU3KJsAlSU+TYMFSB13aln8LIbWXRre+1rTJbfT9QintIxpMccs6xrcEJK+8mRv35bIAA2E7ckmgDL8U+Bvhn4e0WXxJ4i12+k0m7vI3CrJH5M7SpJCqKkMY8wstw2X5kIAJfANTx/DH4bQaRbLea6fIgxcQTPNa2zR7UMSvmONAGQnIf728ck4xWvD8K4Y/Cem6A3iC8kisbu1uFV4wYD5F0txhYs/KTt2ZycA5x2rHh+DqR6jp633ie3mgtHIs7Y6eFZoxefa9rEyEOw+6WCgYwcUAaujeE/Aej+K7fxRH4kgku793vI/OntMXUnlhJJlcIJGGBuKq2wEk7RVGGx+HvijRtV1KLxher4a1dftU0DXMcFmJLgYEqsyB95ZC21nIDc7elWdG+E50nURPa6xYywSySG5iutJWYhGvLi6UQEviFh9oZC21s7VICkVhW/wAC4f7PtbdPFEM1xpwtoo/9DkWH9zDNEBIkc6sWKXGeHXBGeQStAHWf8Ks8P3Zvry61bV7+61TT7uyurx5ot08dz5O58JGEBAgjC7VAxnIOc1V1r4MeG9WsbmwutU1v7FczXUsluJIWjJuERXwGiOCNgKt99SWw2Diu48L6TFoPh3T9GhffHZwLCG24zgdcZOPpk/U1pUAcFc/C/TJtKvtJ/t/X49OupBMtqksPlwTCVJTKmYsli8YbDllG5sAZrKs/g5Y3Gnywa/rup3bre3tzZCFo40sjPdtcboxsJLjKg7yy9cAZr0+OWKRnWORHaNtrhWBKnGcH0OCKfQB52PhD4daHUVuNS1m4l1GG5iuppJYgz+fOs8jALGFB3oMYGACRio7n4NeF57xbtrrUPNWSdtzpbyfJNN5zRjfE20ByxDLhxuI3dMekUUAcr4f8B6Nomr2ep2c16ZrOO8jiWSRSuLqWOWTICjo0S454Gc5rqqKKACiiigAooooAK4z4Z/8AIV8cf9jJJ/6S21dnXGfDP/kK+OP+xkk/9JbagDs6KKKACiiigApk0Uc0TRTRpJGwwyuuQR7g0+igGrnnHi/4Q+HdX3z6ZnSbo8/uhmIn3Tt+GK8d8XfDzxP4bLyXNkbm0X/l5tsumPfuv4ivqmg8jB5Fd9DMa1LRu68z5vMeF8FjLyiuSXdbfNbfkfFNFfUPi/4ZeGPEO+b7L9gvG/5b2wC5P+0vQ/z968d8X/CjxNoe+e1iGqWi8+Zbj5wPdOv5Zr2aGYUaul7PzPhcw4Zx2CvJR5491+q3OAopXVkYq6lWBwQRgg0ldx8+FX/DkJufEGnW4GfMuolx9XFUK6P4ZQfafiBokOMg3at+XP8ASoqPlg35G+Fh7SvCHdpfifWajAA9KKKK+MP3cKKKKACiiigAooooAKKKKACiiigAooooAKKKKACiiigAooooAKKKKACiiigAooooAKKKKACiiigDxP4d2/xS8B6Tf6Hb/Dyy1iB9WvLyK7HiCODek0zSL8hjJGA3rXS/8JX8WP8Aokdn/wCFTF/8ar0esfX/ABV4a0BGbW9f0zTtoyRc3SIfyJzXQ6vPK/Im/n/mZ8tl8X5f5HIf8JX8WP8Aokdn/wCFTF/8ao/4Sv4sf9Ejs/8AwqYv/jVOk+M3gudvL0H+2PEsv8K6Ppk1wrfSTaI//HqYPGXxG1X/AJAPwvms42+7PrmpxW4H1jj3vWnI+tNL1bX5sm66Sf8AXyF/4Sv4sf8ARI7P/wAKmL/41R/wlfxY/wCiR2f/AIVMX/xqg6P8YdV/4/vGPh7w/Gf4NK0xriQf8DnbB/74FA+EtnffN4n8YeMNfJ5aObVGt4c+yQbOPYk0XpL4kvlzf5oXvva/4f5GNrvxW8YaCM634F8O6b6C68aW0ZP0Bjyfwrm4P2ifEV7dC30X4U3evNnBfStUNxGD7uIMD869X0H4Z/D/AEN/M0zwho8MvUytbLJIT6lmyc++a6xFVECIoVQMAAYAFL2tBfYv82v1Y+Sp/MeSwfEX4rTac16PgbdoF/5ZP4ghWU/RfLrl739oXxPpt4bbXPhJe6FzjzdT1Mwwk+0nkFT+dfQdI6q6lWUMpGCCMgipjWpfapr73/mNwn0l+R5FoPxT8Za+m/Q/Afh/U17/AGXxnbyEfUCPI/Gtf/hK/ix/0SOz/wDCpi/+NVr6/wDC/wCH+uS+dqPhLS2n6ieGEQyg+odMMD75rH/4VZc6b83hL4g+LdEx9yCW6F9br/wCcMf/AB6r56D2SXrf9H+hNqi6/l/kL/wlfxY/6JHZ/wDhUxf/ABqj/hK/ix/0SOz/APCpi/8AjVJ5Xxp0cfu7rwl4phXtLHLp87D6rvQn8FFH/Cy9a0v5fFfwz8UaaB96ewWPUIQPUmJt3/juaOVP4Yxfzf5XuF+7f4f5C/8ACV/Fj/okdn/4VMX/AMao/wCEr+LH/RI7P/wqYv8A41WjovxZ+HerXAtYPFVjb3Xe2vSbWUfVJQpFdnBNFPEs0MiSxsMq6MCCPYis5Pk+Kml9/wDmUlfaX5f5HkHj29+LPinwRrnhpfhbZWh1SwmsxOfEsTiLzEK7tvljOM5xkV6b4OsLjS/COjaZdbftFnYQQS7Tkb0jVTg9xkVq0VE6vNHlSSXz/VlKNne4UUUVkWFFFFABRRRQAUUUUAFFFFABRRRQAUUUUAFFFFABRRRQAUUUUAFFFFABRRRQAUUUUAFFFFABRRRQAVxHwV8w/CbRxCyLL5MuwuCVB8x8ZAxkV29cT8FWZPhNozrG0rLDKQi4yx81+BkgZ+pFAHV6QuppYIurzWk15zve1iaOM+mFZmI/OuH+M/hDVvFb+H5NJWIT6XePexyvJt8uZIyYT6kGQKDj+EtXc6TdT3tilxc6bdabK2c29y0TSL9TG7r+TGuV+K91fW1npIF1qNlo8l8F1a608N58cW07cFAWRS+0My8gdwCTQB59beBvHlrreo+IpLecya09ndazaadqn2eeZlN1mBJgykCJZLdMhl3iPr6zR+DPir9haa7129uNSBtYht1VvIaL7IUuMx8IxMmDuK5yNwxzVnXfGmvaJpsS+F31K700m6e1vdW0+a6a6ljVDHax7SJMO5cCWTn5SBkAGor/AMbfFLbc3Fvp9hboJdUSO3fSppHQWuWjywkAYyAbOAB3GelAGfpHgP4gaTDdYj1SVLq9W4vI7TXWhluD/Z8cSMH3gqEnUllBUMNuNwXbVu68FfFJrQXEmtXdxqy3E+JV1RhGsZ0yaJCicKp+0upyFB79BgSTeN/ihMkt1b2VhbxPJqSxQvpM7sgtlV4iT5gz5nKdB6jOMVX1X4q+O4tLu/svh9DqkEd/Mbc6bOwVEhR7bJyM7yzjg87cDBBoAp+L7Dxz4XLNcXvifUdJZWa3tbLUrmW7a4Nqg3+YuW2LMHPlsdp3DCsBtrqPF/h/4gap4Q8JrpN3dW+q22kSR6hIbwRyi4aCNQS2eW3B+fWsrVPGnxC0/X7+0msEuRYSSwfbotPuFh8oyWw88whyH2JLK2ASTs4I5qTxD8RvF9nJokOkRxam00yfapzolxFFPA10ITJGC24MqncQRtI+YNjAoA6KLw942tfBPi/SbHVLpbya+ZtDmub95pUtzDBlPNcsykuJwCxJXcD0xXBy+BfiXEbybR31vS7K81S4ujaR6yrXm5re2SGSWcv86qYpgVLOfmUkP2i0fxx8SdPsAHia+nKQx3F/fWlwkVqWu7pWZkGR8qpGMqOjKScYrRk+J3ji4kexS3sP7RW1sn/s+2065Mlx54fzHWR9vlBAocb09j2NAHc+NtA8Y6pqOhtpWsXFr9k0q9E8sd20Ub3xWD7O8iJt8xQyynBXbyQRg4rze+s/iF4b0ayn1y68W3tr5shlsrfUZJLt5vs4CuskO4iISbjsZ8NuB2DGyrdv8RvHennQrC3064vdlnEmoC802bzWka0eQSq6n5l8wIpyF5JXk8j0D4T6/wCK9Ye/t/FNvArxW1lcQyw2b26nz4Q7x4ZmyUb5c5+oFAHn2l+FfiufDsD3k+qySz2qF4odX+zXC3RsIEWaSQEEqkyyllJOSc7X6V7npcd3FplrFfzLNdpCizyKMB5Ao3EfU5qzRQAUUUUAFFFFABRRRQAUUUUAFcZ8M/8AkK+OP+xkk/8ASW2rs64z4Z/8hXxx/wBjJJ/6S21AHZ0UUUAFFFFABRRRQAUUUUAFFFFAHNeLPA/hvxMrNqOnotwRxcQ/JIPxHX8c1494u+DWuabvuNEmXVLcc+XwswH06N+H5V9DUV10MbWo/C9Ox42YZBgsfd1I2l3Wj/4PzPi67tri0uGt7qCWCZDhkkUqw/A12XwNg8/4k6dxny1kk/JT/jX0R4k8M6H4it/J1fTobjj5XIw6/RhyK5Twb8MrXwr4x/tmwv3ltfJeMQyr86FsdGHUcV6Uszp1aMotWdj5SnwniMJjaVSDUoKSfZqz7f5HoVFFFeEfogUUUUAFFFFABRRRQAUUUUAFFFFABRRRQAUUUUAFFFFABRRRQAUUVla74l8O6DEZdb17TNNT1urpIs/99EZppNuyE3Y1aK86l+M3giWVodEm1XxHMDgx6Ppk1zz/ALyrt/HOKafG3xA1PI0D4WXsCHpPreoxWoHvsTex+nBrX2FTqreun5k+0j0Z6PRXnA0n4yar/wAf3ivwz4ejPVNM057qTH+/MwAP/ATR/wAKoj1DnxR448Ya9n78T6ibWBv+2cAQUezgvil92v8AwPxDmb2R2Gu+KPDehRNJrWv6XpyL1N1dpHj8zXIzfGbwVJIYdDbV/Ek/aPR9LmuAfo4UIf8AvqtXQfhf8PdDlWbTvCGkrOvSeaATTf8AfyTc3611sMUcMYjhjSNB0VVwB+FF6S6N/h/mHvs87/4TP4ian/yAfhbc2yH7s+t6nFbD67E3v+BAo/sj4xasf9O8XeG/D0R/g0vTHuZMem+ZsZ9wv4V6PRR7VL4Ypfj+dw5O7POP+FT298M+JvGvjHXs/ejl1M28J9vLgCAj2Oa2NA+GHw90NxJpvg/R45gciaS2EsgPrvfLfrXX0UnXqNWuCpx7CIiRqFjVVUdABgUtFFZFhRRRQAUUUUAFFFFABRRRQAUUUUAZ2t6DoeuW5t9a0fT9Si/uXVsko/Jga4ub4M+CopWn0FNV8NTk5MmjajLbDPugOw/QjFei0VpGrOPwslwi90eb/wDCI/EzSOdA+JS6lEv3bfX9NSXP1lhKN+lH/CTfFTSR/wATr4eWWsRr1n0LVF3H38qcKfwDE16RRVe2v8UU/wAPysLk7M85i+MnhO3kEPiO113wvMf4dX0uWJP+/gBTHvnFdhoHifw5r8Sy6Hr2makjdDa3SSf+gmtSWOOVDHIiuh6qwyDXIa/8Lvh7rkxuNQ8J6Z9pPW4t4vs83/fyPa360XpPo1+P+X5h768zsaK83HwvvtM58K/ETxZpAH3YLi5W/gHtsnDED6EUbPjTo33ZvCXiuBezLLp1w35b0o9lF/DJfl/wPxDna3R6RRXm/wDwszVtMGPFXw18VaYF+9NZRLqMA/4FCd+PcoK09C+K/wAO9YmFva+LNOhuc4+z3kn2aXPptk2kn6UnQqJXt+v5Aqke52tFNikjlQSRSLIh6MpyDTqyLCiiigAooooAKKKKACiiigAooooAKKKKACiiigAooooAKKKKACiiigAooooAK4n4KyRw/CbR5pXCRpDKzMTwAJHya7auL+B//JK9E/65yf8Ao16AOp0fU9P1iwS/0u8hvLWTOyWJtytjrg1jeL9fu9H1nwxZW0MDx6tqZtJzIDlE8mSTK4PXKDrnjNdJXJ/EuTQDZafZ614cTxHcXV2EsLAwxuzShSSwMhCoFXcSxI4474oAyNf+KllpPi3UNCXQdXu49OAW7vIbdzFFIYTMqltu3G3HJbq3Q81RtPjDDNqFpZv4T1kGW3t7i4aKMzLbJcbvJLMgK5IXJywxnjPNT3M/w30mO1v/ABL4WsdBvo0e1jjutPWSSOFF+Yhoww8kK5y+do3EEjkUy98Q/Csa3M2rWGjwzaDCyw3clqrqiRYJSJ1UglAwbYpJXJyBg0AV9N+M0N9NZWcfhe/S+1NbWTTIGuYsXEc7ThWZs4jIFvISD7AZJxV/RviLfS/DbQfEl5ov2jUdYv8A7AlnbSCNVkaWRFyzE4A2cnJ74rL8ReLPhLa/ZtMfQ7K+WZBasn9mCOOBIIZLtUcyKoXYAx2DlGkGQMk1v6P4k+GsiQaBp4sEXTPMube0jsWEcLw4L+VhNrOhkBITLDd05oAxdP8AjRZahf2NpY+F9auGmEYumjhZ1tJJJnhRWZVKY3ocncOOeelV/Cnxqt7jRrKfxNo76ZdSwR3UzRyK0KW7CT98DnO1TGFIPOWFJeeLvhFDq+mvbaHZXNzax3EtvONL8sWTRyoXVi6gxsXm3AHHJJ7jPR6GPhbq2pXPh/S9P0G4uIYJbaSBbFQrRebmWNSV2uokHzBSQGHPNAGEnxrs/wDTHm8J69FDYwMbuQwErDMLZbgxFgNmQrqM7uvbGCZvBfxCbVPiNfaFP4bhsL65itplcFQ5h8gSHzJekrr5nCLyFLHoMnROofCrWNS1XUvsWl6he2cb295MNLaWR0BMLqp2EyqOUOzcO3Soz4x+EqT2l99p0oSyiC6imFg+5OXt4nYhMoQUeIbsEfd7gEAXWvivpOkajqWn3emXv2jT5Z45kQqSCkXmw9+POXcE9SuPSqd78Y9PsRNLeaBfxwEzxWjiWNjcTwyxxPGRn5P3kqgMeMZJwOt6XxP8KL29ju55dHlutUeBnklsjvZoZSsJmJTMZWQMF8zbhgQOQajsdc+EWpazdpBHo0l/q5NrcNJp5U3oYupUsyASKWidSckZXBOcUAUdQ+McdjPeWs3hW/NzpiSyaoi3MRFssbRhirZ/ecSowAx3BwRVT/hdUWm2t1Nr2hXAUajqNlYyWZEn2l7a7aFU2AllJTYSTwTuwOgOwdZ+D9jpMSRx6H9jmtQscUFgZPMhlYsVCKhLAshJGP4cmqF/4i+DthqB+z6bot0+rzR297c29knklLoGcPLKQEKvnf1JbOcGgB8nxjiSCU/8Inq63FpbS3V/BORA0ESSrHlRLtL5LZHA4Bzg4Bp6n8aVktbyTSPD9+qRzeXb3l3bSC3l2XEcUozgDI3nGGPTnHQ5/iu3+DmoiCx1P/iVWOmSlYrO1sQnmB4orqRiqxGWMbWVm5TgZPHNdLc6z8G7fVryadNAW6lDNcXJscpJsj+0PmXZtYqsYcjOQVGecUAZ6fGmzuVjmh0LVrWzkvoIYbuezcxzxPc+QxGdoyDyMF+OcHGKqx/Gq4W9iafwtd/Z9RtLOfSLaEGa4uPtAkdS3l7to8uMnAUkH16jatta+DsN3BeQ22jxXWp3IkDf2WyymWKQESSDZuj2uwIZ9oBOc96Y1x8F7e21W3/s7QEhWVVvEXTOJ3WUqAgCfviJNw+Tdhgw4OaAIm+L/mW9zNZ+DdbuPsttbTXEe3EsbTGQBfKALnb5TkkKeMHFd94S1qDxH4bsNbtkCRXcQkCCVJdp6EbkJU4IIyDXFx638HpobbSIk0N4NQit40iTTyYyiu0cCOQm1Nrh0AfBVsrweK1IPHPgHQ7d9JgvY9Pj04xW62iWMse0O2yMRoE+dS3AKAjkeooA7SiuQs/iR4RmWzEuqJBLeH92jIzbAZTEpkZQVjDOpUbyuSCOoNdfQAVxnwz/AOQr44/7GST/ANJbauzrjPhn/wAhXxx/2Mkn/pLbUAdnRRRQAUUUUAFFFFABRRRQAUUUUAFFFFABRRRQAU2aSOGF5pXCRopZ2JwABySadWb4p/5FjVf+vKb/ANANNK7sDOQ/4Xb8Jv8AoftD/wC/9J/wu34Tf9D9on/f+mfs2xRt8BvBRaNCf7Ih6r7V6CYYQCTFHgf7IreapQk42enn/wAAhczV7nA/8Lt+E3/Q/aJ/3/o/4Xb8Jv8AoftE/wC/9dT4T13w/wCKtGTWNAuIr2xd3jWUQsmWU4YYYA8EelReOPEGj+D/AAxd+ItXhf7FaBTJ5MQd+WCjA4zyRRaHNy8rv6/8AV5Wvdf18zm/+F2/Cb/oftE/7/0f8Lt+E3/Q/aJ/3/rvIkt5IkkWJNrKGGVHQ0/yYf8AnlH/AN8ipvS7P7/+AP3u5wH/AAu34Tf9D9on/f8Ao/4Xb8Jv+h+0T/v/AF0WoeI9FsfGWmeE5oZP7R1K3muLfbEDHsjxuy3Y88Vu+TD/AM8o/wDvkU37NWvF/f8A8AFzPqcfoHxV+HOv6vb6Ro3jHSb6/uCRDbxTZdyBkgDvwDXZ15T8ZERfiX8J9qKv/E/n6DH/AC6S13M/jLwlBZSXs3ibR4raKRo3le9jCqynDDJPUGidNWi4J6/5gpb3N2ivPLj4zeAzIYdHvb/xDP2j0fT5rrd9HVdn/j1Rjxx481T/AJF/4V6lGh+7NrV/DZL+KDfIP++aXsKnVW9dPzD2ke56PRXnB074zat/x9eJPC3huI/w2FhJeSj2LSsFP1C0D4VtfjPibx94x1rP3ohf/ZIT/wAAgCnHsSaPZxXxS+7X/gfiHM3sjs9c8RaBoUZk1rWtO05cZ/0m5SPP/fR5rj5vjP4FkcxaNdaj4imzgJo+nTXQJ9N6rsH4sK0dD+FXw60eXzrPwfpTT5z51xCJ5CfXdJk5967CGKOGMRwxpGgGAqrgAfSi9Jd3+H+Ye+zzr/hN/H2qZ/4R74V6hDGfuz63fw2gH1jUu/5U7+zPjJqv/H54n8MeHIz1XTdPe7lX/gcxC/8AjlejUUe1S+GK/P8AMOTuzzf/AIVSuoc+KPHXjDXc/fi/tD7JAf8AgEAQj8619D+Fvw80aXz7HwjpXn955ofOlPuXkyx/OuxopOvUelwVOK6DYY44YlihjSONRhVVcAD2Ap1FFZFhRRRQAUUUUAFFFFABRRRQAUUUUAFFFFABRRRQAUUUUAFFFFABRRRQAUUUUAFFFFABRRRQAUUUUAFZmueH9B12Exa1o2n6ihGMXNusnH4itOimm1qgauedTfBnwZC5l8P/ANr+GJuz6NqUtuo/7Z5Mf/jtMHhX4n6R/wAgP4kQ6pEv3bfXtMSQ49PNhKN+JBr0iitfbz6u/rr+ZHs49Dzc+KPilo5/4nnw5tdWiX70+g6ornHtFMEYn2B/Gnx/GXwdbuI/EMeteF5e66zpssCg/wDXQAx/+PV6LTZESRCkiK6nghhkGjng94/c/wDhw5ZLZmboPiPQNei83RNa07UkxnNrcpJge4B4rUri9d+FXw81qb7ReeE9MS5zkXFtF9nlB9d8e0596y/+FY6lpuG8KfEfxXpO37sF3OuoQD/gMwLf+P0ctJ7St6r/AC/yC81uj0iivNx/wujR+MeEvFUC/wDXXT7hv/Q0z+AoPxO1LTOPFfw48V6SB96e1gS/gA9S0JJA+ozR7CT+Fp/P9Nw9ouuh6RVPWNV07R7QXeqXkNpAWCB5GwCx6D9DXM6D8Uvh7rUy29j4s05bk/8ALtcubab/AL9yhW/SqvjXVtL1iDw9NpeoWt9FF4mtoZGglDhHBbKnHQj0rTD4dzqqE00jmxuJdHDyqQs2jY/4Tzwd/wBDFYf9/KP+E88Hf9DFYf8AfytvULiz0+wuL68ZIra2iaaaQrkIijLHj0ANcl4N+KPw/wDF+qR6X4f1tLm8liM0UUlnNAZUHVkMiKHA9s1SVCSbUJWXmv8A5EhxxidnUh/4C/8A5M0v+E88Hf8AQxWH/fyj/hPPB3/QxWH/AH8rovLT+4v5VQ17VNN0PTjqGpF47cSJGWjt3lO52Cr8qKT1I5xgdTgVKeHbsoS/8CX/AMiPkxv/AD8j/wCAv/5MzP8AhPPB3/QxWH/fyj/hPPB3/QxWH/fyui8tP7i/lR5af3F/Kjmw38sv/Al/8iHJjf54/wDgL/8Akznf+E88Hf8AQxWH/fyj/hPPB3/QxWH/AH8rovLT+4v5VFdyQWtrNcyoPLiRpGwuTgDJo5sN/LL/AMCX/wAiHJjf+fkf/AX/APJmF/wnng7/AKGKw/7+Vp6Jruj62JTpOo2955OPM8ps7c5xn8j+VV/Bmv6X4s8MWPiLSo5PsV7GZIvOjCvjJHI5xyKyvDIx8S/F2OP3Vj/6LetPZUZQqcqacVfVp9Uuy7mTrYmlVpKcotTdtE19mUr/ABPt2OuooorhPTCiiigAriPgrGk3wm0eGRdyPDKrD1BkfNdvXFaN4G1HRdNj0zSvHWu21lCW8mH7NZPsBYtjLQEnr3JNAHVaPpljpFglhp1uLe2jztQMTjPuSTVLxT4etfEEFr5tzd2V1Zzi4tLy0dVmgcAgkbgykEEgqysCD06EZ3/CNeIv+ih67/4B2P8A8Yo/4RrxF/0UPXf/AADsf/jFAGbqnww0nUoy13revPeTRzw3l59oj827hmCrJC48vYqFUUDy1QjGQQSSa9/8IfDF4l1byXWrJYSvPLDYpOghtZZgBLJH8m7c3zcMzKN7YA4xtf8ACNeIv+ih67/4B2P/AMYo/wCEa8Rf9FD13/wDsf8A4xQBk698KNA1i8uJbjUtYitZ7qe8ayimjEKzzQPBJIMoXyVkY43YBOQByKJ/hN4blsWtVvdYgyL7bLDchJEN2EEhDBeCNi7fTnOa1v8AhGvEX/RQ9d/8A7H/AOMUf8I14i/6KHrv/gHY/wDxigDnE+CvhVI5Y0vdWQTNM0wjaFA/m+UX+VYgqjMKH5QMc+tbnhD4daB4W1241XS2uFMxlKwMsQSIyyGR8MqCRssTjezYBwMCp/8AhGvEX/RQ9d/8A7H/AOMUf8I14i/6KHrv/gHY/wDxigDGuvhLoFxc6tcf2prMUmplTJ5UkSKm2XzR8oj2y88EzCQlflJwTRpXwh8LabZTWlvPqflSxQxEGVPlWK7lukAwgA/eTOP90Ae9bP8AwjXiL/ooeu/+Adj/APGKP+Ea8Rf9FD13/wAA7H/4xQBiN8H/AAp/bP8AaqSXyXDzGSf/AFL+cPOaYKS8ZZAGdhmMoxBwScCkvPg94WudKXT2utXjVLYW8c0VwqyxgXRuQytt4beSM/3TjFbn/CNeIv8Aooeu/wDgHY//ABij/hGvEX/RQ9d/8A7H/wCMUAY+pfCLwneeY4+0wTG+N5FIqwyeQShUxoksbJs+ZjhlJBYkEVJP8JfCVxYmxukvLi1a7trtopJQVZ4IPJQH5c428nHO7kEVqf8ACNeIv+ih67/4B2P/AMYo/wCEa8Rf9FD13/wDsf8A4xQBlR/CnQPtlzeXGo6xdXV1HJHNNNOhZ99pHaEnCDny41Of72T7VhWfwfmi8Rwf8T2WDw3ayXE8NhEdzmaa2a3aQsV4JV3Y9RuPAAJFdl/wjXiL/ooeu/8AgHY//GKP+Ea8Rf8ARQ9d/wDAOx/+MUAYH/Cm/Df9m2lh/aWsCK3uXuQUeBCWZgxVNsQEA4x+4EZwSMmrN78KdCvNOk0241PV5LFbr7XZWrvC8VlL5rSFo0aMhsl3GJRIMHAwMY1v+Ea8Rf8ARQ9d/wDAOx/+MUf8I14i/wCih67/AOAdj/8AGKAM61+FnhyCAxLPqDbha723xruMFwZ0OFQKMuTkAAY4AFUtL+DnhnT9Xj1Rb/WJ7mOaKYNNNGSxjnEyBmEYZ8NkbmJYg4JOFxvf8I14i/6KHrv/AIB2P/xij/hGvEX/AEUPXf8AwDsf/jFAGTD8JvDkMn7m81aKGUIt7As6bL1UnknjWX5M4V5ZMbCpIbBJGK7+uW/4RrxF/wBFD13/AMA7H/4xR/wjXiL/AKKHrv8A4B2P/wAYoA6muM+Gf/IV8cf9jJJ/6S21Wv8AhGvEX/RQ9d/8A7H/AOMVe8IeHU8OwX6/2jeajcaheNeXNxciMM0hRE4EaqoG2NegoA26KKKACiiigAooooAKKKKACiiigAooooAKKKKACs3xT/yLGq/9eU3/AKAa0qq6zave6ReWcbKrz28kSlugLKQCfzpx3QnscP8As2f8kF8Ff9giH+VeguMowHcV498P9F+NHg7wVpHhe10zwHdw6ZapbJPJqd0rSBe5AgwK3ftfxv8A+gF8Pv8AwbXf/wAYrpq0+apKSa37kRlZLQ898M+Cfi1YfCTUfh3BpdjpTlppodXi1jmbdMG8nYqbo9y7hvDcenNVD8JfG1x4T8YWdnpFtoNtqtjbQWeif23Jex+ekwd7gyyD5SVGMCvTftfxv/6AXw+/8G13/wDGKPtfxv8A+gF8Pv8AwbXf/wAYrf29S7a5d77/APB/roZezj5nAal8NfH8fg7VdD/s+x168n1qO7m1C41N4JNRttpwrbT+7eMkKF+4RyBnrmH4W/Ez/hWWleG7rT7LUjbardzSW8usyKYoHA8nZIOCFJbIYHtgc12eh+Nvi9q/i/xF4XtvDvghb3w+bYXbyandCN/PjMibCISTgDnIHPTNb/2v43/9AL4ff+Da7/8AjFU6tWOjt338vUXs4Puct8M/h9420nW/AF94gaKdtD02+tL2U3fmsDI37oAnlhtx9K9urzr7X8b/APoBfD7/AMG13/8AGKPtfxv/AOgF8Pv/AAbXf/xiuaqpVXdtff8AM1haCskzC/aG0q01zxj8MtIvvO+y3et3EcvkzNE5U2kuQGUgj8DW34E+CPw48H+abDw9bXrvL5iS6jGlzJDxjCMwyBxWXeeGfid4l8c+ENW8TWvhKwsPD9/JeN/Z99cTSy7oXj2gPEo/iz1r1unUqyhCMIy9bPzYKKk3Jojghht4xHBDHEg6KihQPwFSUUVyGoUUUUAFFFFABRRRQAUUUUAFFFFABRRRQAUUUUAFFFFABRRRQAUUUUAFFFFABRRRQAUUUUAFFFFABRRRQAUUUUAFFFFABRRRQAUUUUAFFFFABRRRQAUUUUAFFFFABRRRQBla/wCGvD/iC3a31vRNN1GNhgi6tUl/9CBryofCXwf8O7zQ7zw1DfRTXfiC0E3m3jsjDLH7mdvHY4yK9qrnvHWkahq9npx0trYXNjqMN4q3DMqPsz8uQCR19K7cDXcKqTlaP4Hn5pRdTDS5Y3f47lzxlY3GqeENZ0y0Cm4u7CeCIMcAu8bKMntyRXg3hP4N+OPDsOizWWomW9bw9cabNJeXzS/2NcOvyyWv91CcAhRkdRXtHnePf+gf4c/8DJv/AI3R53j3/oH+HP8AwMm/+N1dKNSnFxjKOvmiZYunJ3cJf+As+eY/BHjrwL4A8YajqMOp2Ej6GbbzbLWGuluZzIoM3lhN6Njcd27pwfWqfwy8LL4k8CeJbPwfcanea1Le6ZLJcTRyWlosUc6O8cTNI+WwjFuckkdAcV9Jed49/wCgf4c/8DJv/jdHnePf+gf4c/8AAyb/AON10e1qNPWN7/zL+vxM1Xgmvcl/4CzxzxT8LviHqXjXU7yFInu7nWEurDxL/bk0b6fahlPkC1A2t8oK9cfNVrWvhL4pudY13xFatLHrTeKor7SpRqkipFZZTzBszsBOGyCCTxXpB17xmPEq6B/Zug/amszeBvtUuzYHCYzsznJ9PxrR87x7/wBA/wAOf+Bk3/xupl7eFruK07rb7/IUMZQnfljJ2evuvf7jx+X4cfEZvjbB4qjsrO1s4tcNxJdwatIWnszkBGibuB1Gcegqr4R+GPxJs/iUmvXtjZWVs4vY757fV5JVu1lVvLJjfkAEr1P5V7V53j3/AKB/hz/wMm/+N0ed49/6B/hz/wADJv8A43S56trXjtbf/gl/WKd/gn/4C/8AIqfBXw/qXhb4X6HoGsRxpfWcBSZY33qDvY8HvwRT/DX/ACUvxd/1ysf/AEW9WPO8e/8AQP8ADn/gZN/8bpPCWk6za+INa1nWfsKSagsCrHayM4URqw5LKOuRWaXLCrKUleS6PrzRf6GdSo61agoQlaMru6a05JL82jp6KKK849gKKKKACvM/AFhquv8Agiz8Q6p428RxTXCyyyiF4FjQB2GAPKOAAK9Mrz74WsU+CFkwjlkIs7jCRIXdvnk4Cjkn2FAD9CstP1zR7HV9L+JXiK4sb+NZbWX7RAvmq3QgNCDzg9qvL4bZrg26/EHxIZgcGMXVtuH4eVmvnJ/hzrj+CG0p9HvG1KLwpY6TaTtpF0RBdwXJlaRW8rKrtIAYDOewrqPEWiaxr/xK8TeIrvwzfWiX2lTaXot9a6ZcpcWKyRkPPIggHmSs2BnzPlUYBzQB6vq9lpuk2CX+pfE/XbW1edLdJXvLba0rkBUH7rliT0pNBstP10XH9k/ErxHdG3uJbaVVngBWSNtrrgwg8EEZ6V4cngXUv+EPNm/hnUDfJqWl3a2smmym1kFp9/7logQupK52MSANxNXdF8L6/Z64l2nh+50+SLxFqGspqVvpN09w8U6SLHauphGUy4LfNjAwBnmgD3JPDm9HdPiF4jZUO1yLq2IU+h/dcUsfhtpGjWP4g+JHaRd0YW6tiXHqP3XIr5th+HviaXRdcsbrRLuI6rBpSTJFp92YpZbW8E0z7BAqxhkyFVRgdD3NdfeeFpz8VBr9rpHiGPSP7RtL23EOlSQS2SQIQYY1FuzFGORtWVFIdsqe4B67NoYh1JdPl8e+LEnaEzjLRbAgIBJfyNoOT0Jz7VN/wjbeQ0//AAsHxJ5SnDP9qttoPufKryT44aLqnjjWtQvdK0nWYY7nwrcaOgudJulImknjkDHEZ+TCHJ65xxWdrnhG4u7fxZZ2/h7W47DU9YsNRsLe2sLm1MRhgVJCT5DqGLjdgq6sOvNAHr8+n2EGr22kS/E3Xk1C6ha4gtzd2294lxlwPK+7yOelXE8ObwzJ8QvEbBQWJF1bHAHU/wCqrwK88F+IJtF0iKTQHuL+DwxqGizypoM9usTzOGhdAkJBCDKnATqSAM4q54y8IahNY+R4Y8M3kP2nwTN4auUl0m6gSOV3jfzxtibeCVYHO09Dz0oA9xfw5sfY/wAQvEatjODdWwPTP/PL0pW8NssKTN8QfEgjkICObq22sfY+VzXht74JnvNYlv7nw7fTM+t6NeFpNFuWb7LawpHPFzH/AB7ThejA8kVnXngPXX0q3tBpmrz28M+sKmn/ANmTJCkV5NviZS9tIFZFypCoCM/K47gH0I3hl1nEDfEDxKJScBDc224/h5VUNNstN1Jb5rD4n67cJYXJtLp0vLYrFMACUJ8rGRuGffI6givH9S8H38muTalb6VrM06anoNxbXdzpN01wIbJQtxufyyd7jPf5s8kVnal4H1Zp9QNn4evzayeJb/VkthpMqLcw3Me1EkD2siq0Rzj5XGGOCpoA+gJPDLxyLHJ8QPEiO2Nqtc2wJz0wPKqX/hELz/oePFX/AH+t/wD4zXgGu+BdQuobrydK1m4uF0HS9Psri70u6klintZ2kkff5WQCpwGHJ6ECvqaBvMgjchgWUHDDBHHcdqAOY/4RC8/6HjxV/wB/rf8A+M0f8Ihef9Dx4q/7/W//AMZrqqKAOV/4RC8/6HjxV/3+t/8A4zR/wiF5/wBDx4q/7/W//wAZrqqKAOV/4RC8/wCh48Vf9/rf/wCM0f8ACIXn/Q8eKv8Av9b/APxmuqooA5X/AIRC8/6HjxV/3+t//jNQ/DK51CQ+JbDUNTutRGm629rbzXOzzPK8iFwCVVQcGRucV2FcZ8M/+Qr44/7GST/0ltqAOzooooAKKKKACiiigAooooAKKKKACiiigAooooAKKKKACiiigAooooA8r+Gn/JwHxc/3tG/9JGr1SvK/hp/ycB8XP97Rv/SRq9UrfEfGvSP/AKSjOnt83+YUUUVgaBRRRQAUUUUAFFFFABRRRQAUUUUAFFFFABRRRQAUUUUAFFFFABRRRQAUUUUAFFFFABRRRQAUUUUAFFFFABRRRQAUUUUAFFFFABRRRQAUUUUAFFFFABRRRQAUUUUAFFFFABRRRQAUVg/EO/u9L8FarqFjKYbmGDdG4AO05HPPFVYPD+sSQRyHxprILKCf3dv3H/XOumGHUqftJSSV7deluy8ziq4xxrOjCDk0k9LdW11a7M6iiuTl0i8inEEnj/UklPSNvswY/hsplvps1xqN1ptv8Q7+W9tAjXNuhtmkhDjKl1CZXIBxnrT+r0/+fi+6X+QvrVb/AJ8v74//ACR19FcdNYSQakmmTfEW+jvpIWuEtnNqJWiUgM4UpkqCRk9BkVbTw7qzqGXxtrDKRkER25BH/fuj2FP/AJ+L7pf5B9arf8+X98f/AJI6aiuZfw9qsaNI/jbWFRQSzGO3AA9f9XVGO18zSotWj+JN4+ny7fLule1MT7jgYfZg5PA560fV6f8Az8X3S/yD61W/58v74/8AyRNJ/wAlki/7F9//AEoWuurjZfCEyavHqknjHVVvjCbZJWWAEpncVA2YPIz68VZXQtSaNJF8dasUfhGC2+G+n7vmtq8aVTltUWiS2f8AkcuFliKLnzUX70m949bf3jqaK5c6DqShy3jnVgE++Slv8v1/d8UDQNTMpiHjjVzIFDFNlvkD1x5fSsPYU/8An4vul/kdX1qt/wA+ZffH/wCSOoorlbfRb+43fZ/HmqTbDhvLW2bB9DiOpH8ParGhd/G2sKqjJYx24AH/AH7o9hT/AOfi+6X+QfWq3/PmX3x/+SOmormV8O6syhl8bawVIyCI7fBH/ful/wCEb1j/AKHTWf8Av1b/APxuj2FP/n4vul/kH1qt/wA+ZffH/wCSOlornPhnqN5q3gbTdQ1CYz3Mqv5khAG7DsBwOOgFdHWVak6VSVOW6bX3G+GrxxFGFaO0kn96uFcX8D/+SV6J/wBc5P8A0a9dpXE/BWRYvhNo0r7iqQysdqljgSv0A5P0FZm521FVNI1C31SwS9tVuVifOBcW0kD8eqSKrD8RWB8RNevPDEOma4ZoI9FhvVi1cyL/AKuGT5FlDdgrlM9sEk9KAOqorxwfFnWNPuLNbrQGvU1NDqcW64jtfs1hJOsUA+fh5CpV2BK4L7c5xWlZfEzW7+2sJ7PQdCDX93cQ21tca26TmKGYxPMwEBVVBBPLd1GdxxQB6jRXjup/G02ME9wfDa3EbicWccN+GmDRXUVuftKFB5ClplbOXwqtnkYok+M2opbvM3hG3UWlobvUAdXViiC6NuRHsRg543YYoeoOKAPYqK8b0n4wagxVZNAS5tor2K3urhr4LKPPv3tI9kaxYbBUE5K8ep6sh+Nl/cWMNxbeFbGd7qxiv4Io9ZUyJFJIV2yr5eVlUAkxoHOcgZwaAPZ6K8eX42q8aXUWh2ctp5Vk8mzU8zsbmNmXy4zGC6qVIJJU45A4IqVfjBexw2k934bs4kews9QnjXVC0xhuZXjjWBDEPOkHlksuVAJUAnNAHrlFeRXfxjuodHtbyPw9p9zPqFzFFY28GsqzKriY5uPkBhOIGA4YFiFByDildfGPVL6bSxpuj2djG2oWNveLcX6STP5yszLEigq6YXAkDZ/2euAD2qivItN+Mz6tc6BZ6VoNpNd6zb2EgV9TwkDXMMspRisZPyCIjpyT0Fa/wr+Jk/ji+nhPh1tMiNqbq0eS9R3dPMKYkjGGjbOMjDAHIzkcgHo1FeVw/Fm9vJ7S1sPDETXTXsGmXqz6hsW0vnaQSQEiM7vLWPcSAMiRMDnjN0v433N/Grf8ImluLqaGOyefVEVP3k/k5nwpeEA852sO3BwCAezUV4d4b+NWqyfZrS+0GG/m80m7uYb6KKNEe6eBBFu4lI28nK54HU4qzP8AG7UIorGb/hDo5I7qKa6yuqou23juDATukRVMhKk7MgAFcsM0Ae0UV5DrfxS1qa1D6Np+kwyPq62VvFLqQa4cLdm3fzYdgMQJUkMN+ARxnis2X40a1BfT3Mvh+0a1S1MKWcV6Wc3a6hJZsxkMYAhzGTuxnBGRnigD3CivPPAXxE1DxV4ih0keHreyVdP+2XkjakspjPnzQbUCKQ/zQ5yWUgHBAIxXodABXGfDP/kK+OP+xkk/9JbauzrjPhn/AMhXxx/2Mkn/AKS21AHZ0UUUAFFFFABRRRQAUUUUAFFeIaP4atfG3xp+JNvrmqeIPI0u50+OzitNZubaOJXtFZgFidRy3PSuom+EHg+GF5pdU8WJGilnZvE98AoHUn97W8qUI2Upa6dO6v3IUm9kej0V5H4b8B/DPxIjSaD4m8S6jGqhi8Him+ZcHoQfNweh6Vsf8Kc8J/8AQQ8Xf+FPff8Ax2k4U07Nv7v+CCk30PRKK8r0L4Z+Bdas3utP1Pxo0STSQMZdf1KI70ba3DyAkZHB6HqCaZZfDr4fXuv6hoNtrXi59R09I5LqH/hI9QHlrICUO4yYOcHoTT9nDXV/d/wQ5mer0V5a/wAMvAaa9Fobax4uGoS2z3SRf8JJqHMSsqs2fMxwXUYznmlm+GPgOG5a3k1rxWsqyRxsv/CTX/DP9wf63vR7On3f3f8ABDmfY9Rorzv/AIU54T/6CHi7/wAKe+/+O0f8Kc8J/wDQQ8Xf+FPff/HaXLS/mf3f8Ed5dj0SivO/+FOeE/8AoIeLv/Cnvv8A47R/wpzwn/0EPF3/AIU99/8AHaOWl/M/u/4IXl2M/wCGn/JwHxc/3tG/9JGr1SvJbz4TfDfRtViea98TWt9q8nl+aniC+33DRRM/zssnO2NGxuPAGB6Vo2vwj8G3VtHc2+qeLZIpFDIw8TX/ACD0P+trSr7ObUrvZdOyt38iIcyVj0mivO/+FOeE/wDoIeLv/Cnvv/jtVrv4V+BrS4tbe51rxTDNdyGK3R/FN8DK4UsVX97ydqk/QGs+Wn/M/u/4Jd5dj02ivO/+FOeE/wDoIeLv/Cnvv/jtZk3w48BR+IYtBOqeNHv5IfP2R6/qTqkeSAzuJNqZIIG4jODihQpvZv7v+CK77Hq9FeQar4I+F2laj/Z+o+LPEFrdAKWjk8V3wKBvu7v3uFz2zin6p4D+GWl3qWWoeKfEVtcOoYRv4rvgQp6E/vflB9TgVXsod393/BDmf9M9coryvTPhv8PNTnvoNP8AEXiS6l0+YwXiReK71jBJjO1/3vBxUGjeAvhlrItzpXirxBei4jeWEw+LL1vMRG2swxLyA3Bpezh3f3f8EOZnrdFeT2fw9+G15a6fdWnifxDPBqTFLKSPxZestwwySEIl+bG09PQ1qf8ACnPCf/QQ8Xf+FPff/HaThTW7f3f8EFJvoeiUV5F8HLNtF+MHxH8NW2oapc6ZYRaU9rFfX8t0YmkilZyGkZjyQO/YV67U1YckrX7firjjLmQUUUVmUFFFFABRRRQAUUUUAFFFFABRRRQAUUUUAFFFFABRRRQAUUUUAFFFFABRRRQAUUUUAFFFFABRRRQAUUUUAFFFFABRRRQAUUUUAFFFFAHL/Fj/AJJ1rf8A17/1FdHZ/wDHnD/1zX+Vc58WP+Sda3/17/1FdHZ/8ecP/XNf5V1y/wB0j/il+UTz4f7/AD/wR/OZ4d4w8N3c3xA+JM914MvNW/trTrCDRp0tlZfOSKRWIlJ/dbWZDuyOnHSsfxDF8RPDlwbK4vL5pb6bQNPinS4WP7ZIsUhuUR9yNyUAYhlOO/UH6OrlvGmv+D7fzNL8SxxXkUSJcXMclg9zDboSQskpCMsY4PzNjoT0FVTxMm0uW+34W/yOmVJb3PF9P0vxJ4t8PNa6fda5q9u/hzXNOvLi8mKt/aHmqscRfe3y5BUYYqVBznJFP1mD4kWPgXQNI8K6L4ntbqx0a0McpuZiRdo6CWIpvChQqn/WbkIOFAr2Ox8X+D7HVF8M2MotXt7oWIihsZEt4pim9Yt4Ty1JU5AzzWVovxQ0qXSl1DWxFpsYtZ7qYhnk8uOO7NsDgJyCQp9Rnpjmr9tU/k0J5I/zHH6u/wASbz4mweRpes22lrf3EF0DM7wT2Zt8I+NwiGZDwFXeMfMxq1a+Gtfj/Zn0jw+2l3y6tBHbebaxbROm2dWbGTgEAE9a9AXx34aNpLP9quleK6S0a2axmW481kDqohKbzlSGGBjHPal1jxjptr4CvPF1is1/awQPIsccL7yykqUZdu5SGBDAjK4OelZ+1qe6lG1mv6/ErljrqcPb2vidr+wuI4NZXRYdelli/tJy9xFa/wBnyhjIXJbZ5/3cnOCO1XdMsL/XvgHotxar9o1i1tbfUrHPBe4hYSIPT5sbfTDGti18a6Df6PBZ+Jo4/MuYoVvYTYTvawmbGyOZnjAQtuXiTb94HGCKt/8ACfeEbS3nVLi4jtrK6XTyY9On8sTZ2CFCEwzZGMLnHFKUqmnu6oaUe555a+FfEt1q4a60e7Sz8ZXMd5rgdgfsYhlLpG4zxuiWKMgdTurp7e3Fr8ab7ULbw3qS2s+kNbS3K2hEc04kDY3nsVGATgZ710OkePvC+qX0VnaXlz50ryxgS2U0QEkf34iXQBZABnYfmxzjFVfEfxB0ex8LjV9NkW+ln0k6tZQsrxie3yg3ZK/L/rE4PPPTrQ51JOzj5f1934AoxSvcxfhhpV1a+ONU1GPRZbLT59OhhDPYCx2OkjkRiJSRJw5Jk+gHWqerWHjua617RQdRk0+xhvbqyuvMBN808eILfk5PlFpQQePliPNdbH470dBcrdNKJor9rFILWCW5mlkWFJWxGibjhXycAgAdews2Xjbw3farZaZY3st3dXlol5CsFrK6+Q7MqyMwXag3IwO4jB60nOpzOXKFo2tc4FD47Xxn4fjhsNXgtree0ju2MkjQPbfZ8SkjcIh85HG0vkZBA4r2CiisalTntoaRjynI/Bz/AJJtpH+7J/6Neuurkfg5/wAk20j/AHZP/Rr111b5h/vdX/E/zZwZP/yL6H+CP/pKCuL+CH/JK9E/65yf+jXrtK4n4KRxzfCbRopY1kjeGVWRhkMDK+QR3Fch6J2qsrDcrBh6g1x/xU8Vx+GNP02KXSYNTXVrz7F5Vw7rEMozksEjkYjCYwEPWun0rTtP0qySx0uwtbG1TOyC2hWONc9cKoAFYXje58PWuqeGpNdjmMw1FjYSIxCRTCCUln5Hy7A/XPbigDGk8aeFmm0qLxDp9sNQVYpgYbWS5hsBK5SFmleJDFvK4G5VOQR2zVCPx38L9ZW2kfSRcyOsL2Mc2isZJ1ndwjQqUywLI5JHTGT1zS61ffCXXLxvFN34gtJUi8lLp4b1xBMI90sJmRTtdV+dlZhjrg1Q1Wz+D2maVHO2ohDoukxPbNbX0nnxQQBpkMZDZ34cn1IbnigC74M+IngbxJd29h/Yy2uq65BvuLb7D5m6Pc6L5zBeQdp+9wNwBxmpdX+IPgfw5q+saHq+lR6bb6Wba0jc2qiO5MyNKIoxjGFCsxHTjNV4dE+FukaV4X167v5bSyiVLvSUvdQkKtJtaQSbWY7pArEk+g5yBUuvr8KtS1i91i68QxR6gXtpnuLXUnR4pBGyxMhQ/KzRO44+8hOQRzQBueEvFHgzxPfSWegW6Xe23hu5Jo7IiFQ5Lx5fGN27ccdQQT1rgPC/ij4P6Xo97rl7p0tjPqkatcLqgluDdgSldsbzZEgEmc7e/J7Gu88LS+AdDNxe6TrNqWvPs1tNNLfmUyMsRMQJZidxTc2epAJPSuQTSfgna6Ql0ddjS3STy7OeTVJS9o6t558glt0ZzlyV6jPagC7pXjT4TyeIotQ0m1F5qupWSSK0Fk8rLFH5kQQDBCYMciELgcfN2NJp3xQ8H6npei6k2gGG9Edm6R3Nm4FiLptsYEojIBbacAYzt5I61Whk+FWp+IbfTW1C9vZNEuFPmXOpu8PmCF7kTEvJmQ7ZH+ZQeuD8oGLFroPwtm8OXFloutWiYt4545Z7ySXyBZEGN2UuDtjMyZBIyGXPBFAEN98SvA40uD7N4ctr2HU7pY79ls2Fqsv2eS4+dzF+8cCMcbdwz6jFaa/Eb4b+el1e20cEtjbsFum0xzHGY4klaKKQoMkK6kKME9hniqXhvwN8Mbw2+hWuqvqF1axrLNBDfyIk0gh8lpjGrbS2x8HGcbhnnmpNT8N/C278PT2UGo6asbCaZHmu3kRXlC2ZcqHUkbkVMBhhhwQeaAN/SvEXgqPRtW1i30k6fFo0pk1BX0owy277dxcrtzwjbiw7E+9Rar468CeFYtQ1SSIWsAvvs99eW9iQjTbVYlnA+f8A1g555JHUGsj4ezeDPDejeIvt/jqz12Se736pPPLlVLAQqmGZ2IO3byzZOR7VRuNC+Ct5Y6L4eGr22z7LJHZRxarIJJ4rp2LBmDZbe6NyTkspHbFAHX6F4y8Iaz4kfRbGGT7X9puSsklgyRyz27COYpIVwzrxz1x0rK17xn4B0zT9Qm+w2Uj3U91Bco9kyrcyW0gSYSERsWwz8Eg5zxVXwZqnwqksrbxLpWpQwG1ea82zXTeZC96+X3Jk5LMCMDOCCBVXUtE+Dt1q4a81iBp9UZ7iGA6pII83Ug3MihsKZJEHpkrx3oAh074n+DZNTtor7wjNp1vZxySQXL2G/wCy7bprcthV/druUHdnHPtmt3VfGvgTy9KUWlncu1/5Nms1myrFIL1bV2U7G2sJW44GeuQORkT2nwnWSa1iuJL46rcjTJlhvHfy/NmkuOcsNqeYsh3D3FMTSfhFJqEWoxagtwrXrTqx1VhDausn21mCs4whePzPlBB57ZoA19N8f+ANQ0y/8SaXpdxdwJKv2q5g0hizkZKuTty2MfUEjgZFU9c+Jnw0tZL3T5rSGfUY7CSWSxksQsjbovtBt2VhkOwIYqR1PPOawLI/CK51a+a21nVIDFKklxqR1ho1IiiBTLNJudUVwBkHBwT2Nbci/CVEbVZ/FQ8jUBLDcB9YkEV1IkIhkklTdgyCMoCzD+6Tzg0AQ6B8XvCyyuG8Pz6Hb2sccbPLbMjeV9hN7tjVEOdqk/KSOuRnIB6L/ha3hHy2+bVDPGZTNajTpjPCkaI7yOm3KoFljO7od4xTI/hT4Imj8z7NeXCSQouXvpWDAWn2UN97qYSFJ74B6jNVPG/wosdblkn0bUm0O6uRKt3dIJZJZEkiijZFKyoApWFMhgwJUHGQcgHoOnXkGoafbX9qxeC5iSaJiCCVYAg4PTg1yfwz/wCQr44/7GST/wBJbauq0qyh03S7TTrfcYbWBIY9xydqqFGffArlfhn/AMhXxx/2Mkn/AKS21AHZ0UUUAFFFFABRRRQAUUUUAeV/Cv8A5Lh8XP8Ar80v/wBIhXpOs28l1o97aw48ya3kjTJwMlSBXm3wr/5Lh8XP+vzS/wD0iFeqVvXdpr0j+SIh8P3/AJngmreCtY8Hfs6Wk1xqdz/wkPhqCC/tYzN5sMVxCxPlxhVBKuGKYOfvCl074c+KksvCWs2cMdxrI23d9JeXAa3SSe4WaYmNhvV1XCo8bA8bTxXvVFX9bnb53I9jE8AvfhZ4xuIo4b9vtmnte6u8tlFcRMwFzMWhmXzQU3qhI7FCeDU8nwv8ZRfESz8RrcHUtNtxpomsr+8BkvTDGVaWVlGDLGxDDOVY574NdxrvxO0yz8P3t9bWt59qtba9nmheJWNv9lba/mAOOpI24POeorTn8e6TbeN7bwjcxyJe3DeXHIJYSGfy9+PLDmUDGfmKbcjGa19tXtt3/wCCTyU+5g/E/wAI6jrfi611aHQLLWrWPRbqyEVxciMxzyPGUcAjBxtJz1HUc4rB1fRNb0XWtJh1C9+0z3ur6IsOyYs8otlxcOV67R1J9OTXe+LvHmkeGNcsdL1KOQG7eNRKJoRtMj7F+RnEj89ditjIzVK9+J2g2et6jpNxBcCextri5IjlhkZ1gxvGxZCyHByN4XODUQlV5UraFSULvUqfErwXq/iHXY/7NuRb6dqdoLTV3EpR0WGTzYWQDqSS6N0OGHpWVH4P8TywafqniLS7HXLmW4nm1XSzcDyncxpHC67/AJW2BGwD080nqK33+JmnQ6beXd3oetW8lt9hYWzJE0sqXkgjhddshH3iQQSCNp46ZfpfxGsbzVYdPuND1ewL6i+lyS3Ah8uO6WJpfLJWQk5RSQygrnAzmknWUbW2/r/L8Aag3ucneeAfEv8AZFvZ3lha66/9kvaWrTXpX+yp2kdlkVmGTsVkUOvz/uhjrV+4+H+rNrd/q7+TdaiNS0+azvXmIkWKKONJyP7m7a2VH3uM54pmofGTStQ8M6vdeGsG8t9Pa9s3meKVJUVwu4rHIWTqDtcKcHpWvrnj64Gq2NjpOmXLQHXoNKur6RE8gswzIijfvyMgbtu3ORVt1+qt/SJtTOeg8Ba+Nds7l9IshdW13qU1zq/2vMt4s8M6xDbjPy+Yg5PyBcLkVXh+Hfib+0tNl1CS4nSKzsI45bWWAyWLwgeYEeVSyhm+YlCN2SD0FdFafFS1/suC4fRtTvpW0+XUZzaxRosVvHKY2Yh5eoxnAJJ7elaNx8R9NXxBBpNrpepXglvIbM3EXlBElkg89QVZw5HlkHIUjtyaOetfYOWn3MPSfAep2OtWms/ZYfto13ULi7ljuCJJLKWGYRxBvTeYTt6AjPasfT/hzqkaaLJdeF9LuYNJ1cTRQTiD7VLbm3dGaWRVCSOHKNk/M2Mk5rc1v4kX1/oFvceF9JuRLcaxDppkke2d4tz/ADZj84FWIBAV9pGckVt2XxAsZJbZZdP1IWlxLNbW2olIxDczwq5kVQHLD/VyYJAB2nB6ZXNWSvYdoEPxD8P32ra3ZXh0W28Q6ZHaTQvp1xOI1SZiu2b5uCQAVz95c5FQeB/A9zo/iy31rVUs769j0C0sZdRKgzzXEe4SOSRu5XaMk5IGD0p9v8TLe40/RruDwvrztrds91YQ/wCjh5IUjEhc5lwowwxk5NJa/FTRZtNfUH0vVoLdtNTVLUyJGDc2zOqb1AckYLrw204Oai1bl5bD9y97lS80DxLaW/izRbTR7PUbfxBdTTR30lyEESzIEKyoQWOzHG3ORtHFT+HNA1/wlqOpQWelwa5a6gLbbdSXQjdDHAkJWUMCSvybhtz94jHHNnxP44a21qDSdMiKzw61YWN40yAq0dwu75MHOQO5HX1rIHxm8P2mlWVxqCyPNNaG8mVGhhMUXmOgISSXLsdjfKm9uOgyAaSqyjtuF4J7lBPh74ngvr9rGa2tYdc1C6h1dlmIf7C8m9JEwOJdvmR+3mA5+Wkuvh74ktfC0MOhpZWupw6nqCJiXaqWN27glSBwyqUcL6rj3rv/AA/4qh1zXtS02y0y/EOnSeVNeyeWIWk2qwVRu3nKsDnbjg10NRKvUi9RqnF7HnHgnwLe6D41k/dWyeG9N86XRY43+ZHuAnmgrjgArJj1832r0eiisZzc3dlxio7Hlfw7/wCTiPir/wBe+i/+iJa9Uryv4d/8nEfFX/r30X/0RLXqlaYj416R/JE09vm/zCiiisDQKKKKACiiigAooooAKKKKACiiigAooooAKKKKACiiigAooooAKKKKACiiigAooooAKKKKACiiigAooooAKKKKACiiigAooooAKKKKAOX+LH/JOtb/AOvf+oro7P8A484f+ua/yrnPix/yTrW/+vf+oro7P/jzh/65r/KuuX+6R/xS/KJ58P8Af5/4I/nMlrk/EfgmDWNQ1C4TVr6xh1W3S21KCEIVuY1yMZZSUJVipKkHGO4zXWUVzRk4u6O9pPc5MeBdMWaaRLq6US6vFquwFcLJGioqDj7uFHv71lH4U6KbE2f9pajsNpJa7spna939qJ+713jH09+a9Boq1WmupPJHscX4l+HOj69c3l1dzSGa4u4LtfMijlSN4ovKHyOpVgVJyGB9sVc/4R/RoPBU/hF7y2treWGSKRreKG3xvJLEIgCKcknp711FfI3x8N1pHxC1O4h3vF5++WID7wdQQfwJrfDxda6lKyWp5maY2WCjBwgpOTtq7a2b7Pe1j3jUPDPhySe7L+KzBpt68El/ZCeHy53iCKCWI3KGEaBgCM4PTJp0eleDjb2+lr4pt2dtdXVolF3EXefzd4jA7qW4x196+e/hVE2rWnibTdW02G4vLLSzcwTnIYSF1CBcEDoT19K9NsdCsYfFXgqS30mPS7h7lvtUEkZWVnj+beAWbEfHB9a6fYxa+J6eS6L+keU83xSkv3cbO2zb0crdrefoelW/gTTYb2C6F5ds0OrT6oFJXBkmQoyHj7oB47+9Y0XwosBYLY3Gv6tcW8OkNo9qjiIeRbFkYAEINzDy1G45yBXotFeeq011PqOSPY4LVfhbol/JJcSXEjXLak+oI88EM6IzwpCybHQqV2xg8jIPOa2vDvhGw0TV11O1k2yDS4dN8mOGOKEJHJI4ZURQFJMrcDjpxXR0UnVm1ZsahFO9gooorMo5H4Of8k20j/dk/wDRr111cj8HP+SbaR/uyf8Ao1666uvMP97q/wCJ/mzzsn/5F9D/AAR/9JQVxPwVjWb4TaNE+7a8MqnaxU4Mr9COR9RXbVydr8PfDtpCILKbxBaQAsVht/EF9HGmSSQqrMAoyTwBiuQ9E6HSNOttLsEsrRrlokzg3FzJO/Pq8jMx/E1meMPC9n4mOnG7uLiH7BO80flEfMWheIg5B4xIT9QKq/8ACC6P/wBBDxR/4Uuof/HqP+EF0f8A6CHij/wpdQ/+PUAYTfCu3h8r+zfEepWaLY2NlLH5UMiTx2iuse9WQ5/1hJHQkDiobn4OaHdatf6ldX80s2oh2unNnbeY0zweS0iy+XvQYG7apAB9uK6P/hBdH/6CHij/AMKXUP8A49R/wguj/wDQQ8Uf+FLqH/x6gDL8R+BdRv4/CNtp+vyWaaEJY5rkxI00qNbNCMKVKZ+YE8Dvis4/Bfw0uhppUF1dBIb+O/gaeKGcJIkBg+ZJEKOChbhgcE5GMCul/wCEF0f/AKCHij/wpdQ/+PUf8ILo/wD0EPFH/hS6h/8AHqAMT/hUXhhxBHO909smkS6ZNbRiOGKcSIyGUrGqgSBHkUFcAB2wKh0D4P6HpL28q30rzQb8PFZ21vvDQGH5hFGu4gMTk859uK6H/hBdH/6CHij/AMKXUP8A49R/wguj/wDQQ8Uf+FLqH/x6gDk5vgf4cuIDa3OqapNaGJI/JYxgZWzFpuyFzyiq2Om4dMEirlv8H/D6aXBZSXMuY9QF5K9ta29qJ12LG0LrFGoMbIqhu5wDngY6D/hBdH/6CHij/wAKXUP/AI9R/wAILo//AEEPFH/hS6h/8eoAz/Cvwz0Tw74uuPEVjJmSR7iRY2tYNyNOwZ8yhPNYZHALYAPfjEEXwp0JNdbVTe37k6qdREDMnlrna3kgbciPzESXHXcOuCRWv/wguj/9BDxR/wCFLqH/AMeo/wCEF0f/AKCHij/wpdQ/+PUAc3b/AAe0u3jtPL17VPO0zyl0eUrETYJHIzqoGzEn3iuX3HHvzU9j8JNEtY5gNS1GSSdraSeRimZJYbme5L424G+S4kJA4AwABit3/hBdH/6CHij/AMKXUP8A49R/wguj/wDQQ8Uf+FLqH/x6gDkB8DdBk0+xtbzWNQvjplvDb6a1xDA620ccnmYKbNsm5gM7weAMY5qld/B+/h1K2sdE1G2tNBllsZdUDBFe5a2l8wbYY4VWMnhcq6jvtznPef8ACC6P/wBBDxR/4Uuof/HqP+EF0f8A6CHij/wpdQ/+PUAcnpvwO8L2cUcAuZzBFLG0ax21vExjQSgI8iRh3/1rcsSeB7kxQfAfwqNKXTZ7u5a3WMwjyLa3t2MfkNCAzRxgsQr53Nk5H1Fdj/wguj/9BDxR/wCFLqH/AMeo/wCEF0f/AKCHij/wpdQ/+PUAcxe/BzTtSvbrUNW8Rate3t3u86YxwR7soifdVAOka/rWf45+E2pXmoaheeFdUS0uNZNympT3UwwsUy26siRiJtw/0dSDuQ54yQeO3/4QXR/+gh4o/wDCl1D/AOPUf8ILo/8A0EPFH/hS6h/8eoA6OygFrZwWwbcIo1QHHXAxUtcv/wAILo//AEEPFH/hS6h/8eo/4QXR/wDoIeKP/Cl1D/49QB1FcZ8M/wDkK+OP+xkk/wDSW2q3/wAILo//AEEPFH/hS6h/8erU8N6Bpnh61uLfTI51FzObid57mS4klkIVSzPIzMThVHXoBQBqUUUUAFFFFABRRRQAUUUUAeV/Cv8A5Lh8XP8Ar80v/wBIhXqlcT4l+E/w88R65ca3rXhm3utRudvnz+bIjSbVCrnawBwAB+FZ3/CjPhT/ANCjB/4FT/8AxddM5UptNt7Lp2Vu5klOOlvx/wCAej0V5x/woz4U/wDQowf+BU//AMXR/wAKM+FP/Qowf+BU/wD8XUctL+Z/cv8AMq8+y+//AIB0F54D8L3kuvyz6exfxBAINRImceYmMYGD8me5XGaVfAvh1fES68tvci6W7a9VRdSeUJ2Ty2k8vO3cVAB4rnv+FGfCn/oUYP8AwKn/APi6P+FGfCn/AKFGD/wKn/8Ai6vnh/O/u/4JNpfyr+vkdDrngXw7rOsPqt9Bcm4kMDSiO6kjSUwsWiLqpAYqScZ9arD4b+FftE0zWt2wljuYxE15KY4kuDmYIm7Cbjzx6Csf/hRnwp/6FGD/AMCp/wD4uj/hRnwp/wChRg/8Cp//AIuhTivtv7v+CHK/5V/XyOmu/Bnh66Lmezdt6WaN++cZFrJ5sHf+F+ffoc04+D9A+0i4Nm5kGqHVs+c//HyYzHvxnptYjb09q5f/AIUZ8Kf+hRg/8Cp//i6P+FGfCn/oUYP/AAKn/wDi6OaH87+7/ghaX8q/r5G/H4D0BNIu9Gxftpd1EYWsmvZTDGhOdsa5+QemMYHFOl8C+HZNZXVWguhKt6t+Ilu5RCLlRtEvlhtu7HXjmue/4UZ8Kf8AoUYP/Aqf/wCLo/4UZ8Kf+hRg/wDAqf8A+Lo54fzv7v8Aghyy/lX9fI6G18B+GbW2e3hsZFjewk05h57n9xI5dl692JOetczH8ONRtvHja9p+oWlpE11C/nIreeLdI0Q2+PukELjeTnBz1FQ6n+z/APCu+h8tfD0tof79tfTo3/oZrkNQ/ZW8IGfz9K8Ra9at2juZRcRfiDgn/vqtac6et6j+a/4JMlL+X8f+AeuWvgfQIbl7p0vLq6e6humnubuSWQvDny/mJztGT8vTk0W/gfw7BqDXiW9wf3k0scDXMhhhklBEjxxk7UZtzcgfxH1NeMv+z/qOn8W1j4H11B/z+W95aSEfWOdhn8Kb/wAK3g08f8TT4A2d8o6yaR4kaQn32TNHj6ZNPki9ql/u/VoXM+sf6+49wtvCWhW8ejRw2jqui2bWViPOY+XCUVCp5+b5VUZOTxVX/hAfC32GCxbT2aCDSRo8amdzttQVIXOeoKKd3XjrXjJ0f4M2fGv/AAj8V6Jj70lxYXckS/8AA4nYGr+l6P8Asv6i6xwSaFFK3SO7v57Zz/wGV1P6UvZNa3l93/BDnXZff/wD1Wy8A+G7WUz+TeTzm8gvWmuL2WV3mhG2NiWY5wOMdKLfwD4etEtF08X+ntaw+Qr2l9LEzx72cI5DZcBmYjOcbjjrXMWXwb+Dd8gey8O6fcqRkNDfyuP0kqz/AMKM+FP/AEKMH/gVP/8AF1m5x6zf3f8ABKs/5V9//AO40rSLDTLm/uLOEpJf3H2i5JcndJtC556cKOBV+vOP+FGfCn/oUYP/AAKn/wDi6P8AhRnwp/6FGD/wKn/+LqGqT3k/u/4JV59l9/8AwD0eivOP+FGfCn/oUYP/AAKn/wDi6P8AhRnwp/6FGD/wKn/+LpctL+Z/cv8AMd59l9//AACl8O/+TiPir/176L/6Ilr1Sub8E+BfCXgr7YfC+iw6ab0p9pZHdjJsztyWJPG4/ma6SlWmpyvHay/BWCCaWoUUUVkWFFFFABRRRQAUUUUAFFFFABRRRQAUUUUAFFFFABRRRQAUUUUAFFFFABRRRQAUUUUAFFFFABRRRQAUUUUAFFFFABRRRQAUUUUAFFFFAHL/ABY/5J1rf/Xv/UV0dn/x5w/9c1/lXOfFj/knWt/9e/8AUV0dn/x5w/8AXNf5V1y/3SP+KX5RPPh/v8/8EfzmS0UUVyHoBRRRQAV5l8Ufhd/wlGoyaxp1+IL1kVWilXMb4GByOQfzr02itaNadGXNB6nJjcDQx1L2VdXR8i+JfCviDw3Myarp80CHjzV+aN/+BDiui+A8TXPxJs3cs3lRSPknphcf1r6TlW2uUe3lWKZSMPGwDAj3FYGj+CPDuj+I21zS7P7JcNE0bRxn93gkEkL2PHavTlmfPSlCcbNo+Rhwk8Pi6dajO8FJNp76P7n+B0lFFFeOfchRRRQAUUUUAcj8HP8Akm2kf7sn/o1666uR+Dn/ACTbSP8Adk/9GvXXV15h/vdX/E/zZ52T/wDIvof4I/8ApKCiiiuQ9EKKKKACiiigAooooAKKKKACiiigAooooAKKKKACiiigAooooAKKKKACiiigAooooAKKKKACiiigAooooAKKKKACiiigAooooAKKKKACiiigAooooAKKKKACiiigAooooAKoanouj6ohTUtJsb1W6ie3WTP5ir9FNNrYDgr74OfDS6cyJ4Ts7GQnO/T3ezbPrmFlqt/wqt7LnQPiD410rH3YzqP2qJfokysK9GorT29T+b9SPZx7HnX/AAj/AMWtP/5B/wAQtI1VB/BquihGb6vC6gf980n9tfGHTeL7wR4d1pe7aZrLQnH+7NH+ma9Gop+2v8UU/lb8rBydmzzofE+8sx/xPvhv4107H3pIbJLyP8DC7Mf++altPjN8N5ZVgufEcemTn/ljqNvLauPqJFGK9AqG7tbW8hMN3bw3ER6pKgZT+Bo5qb3j9z/zuFpdylo/iHQNZTfpGuaZqC+trdJKP/HSa0643V/hX8OdVk8y98F6KZOokitlicH1BTBFZn/CodDtedC8ReL9BPYWWtyso+iyl1A9sUctJ9Wvl/wQvPsei0V5z/wh/wASNP8A+QR8U5bpB92HV9IhmH4vHsY0puvjTp4/e6V4L15B1NvdT2Uh+iurr/49R7JPaS/L8w5+6PRaK85/4WF4qsD/AMT74T+JoR3fTZre+H1wrg4/DNOj+M3gWM7dWuNU0Jx94appVxbhfq5TZ+tHsKnRX9NfyD2ke56JRXO6L468F60qnSfFei3m7oIr2MsfwzmuiBDAEEEHoRWUouO6KTT2CiiikMKKKKACiiigAorA+JE01t8PPElxbyvDNFpN08ciHDIwhYgg9iDXmvwt+FvhjXPhn4Y1rU7rxLNfX+kWtzcyDxFfLvkeJWY4EoAySeBxW0KcXDmkyHJ3sj2mivLrr4W/De1vYbK61bWoLqf/AFUMniu9V5P91TNk/hSXnwv+GtndxWd5rGs29zN/qoZfFl6jv/uqZ8n8KfJT7v7v+CHNLsepUV5Qvw4+FrakdNXX9UN8G2G2Hi+883d6bfPzn2xRL8OfhZFqP9myeINUS+3hPszeL7wS7j0Xb5+cnI4o9nDu/u/4Icz/AKZ6vRXk9v8ADr4V3F+bC38Q6nNdglTAnjC8aTI6jaJ88d6li+GPwzlsTfxa1rD2gfy/PXxbeGPfnG3d5+M5IGKPZ0+7+7/ghzP+mep0V5XP8M/hlbpcST63q8SW0gjnZ/Ft4oic9FbM/wApPoasD4SfD83SWov9fNw8ZlSL/hKb7eyAgbgPOyRkjnpzS5Kfd/d/wQ5pdj0yivKovhp8MZdROmxa5q0l6CQbZfF14ZQR1+Xz81of8KZ8Ff8APTxN/wCFLf8A/wAeocKa6v7v+CF5dj0WivMv2W7y8v8A4F+H7m/u7i7uC12rTTyGR2C3UyrljycAAfhXptRUhyTcezHGXNFMKKKKgoKKKKACiiigAooqtd6hYWmftV9bQY/56Sqv8zTUXJ2SJlKMVeTsWaK5+48a+FYXKHXLSR/7kTGRvyXNQf8ACaWEn/HjpeuX3p5OnuAfxfbXQsHXevI/uOR5lhE7e0V/J3f3I6eiuZGv+IZ/+PPwbeBezXV1FFj6jJNHm+O7j7tpoNiPV5pJiPwAUfrT+qTXxNL5r9Gxf2hTfwRk/wDt2X5tJHTUVzH9k+L7j/j48VwWw7raaev83LGl/wCEReb/AI/vE2v3Oeqi6ES/kig/rR7CkviqL5J/5IPrVeXw0X83Ffk2/wADY17T7PVtIudNvyRbXCbJMNtOPY1yN1p/huxGy48f6tDtGNp1rkfh1rYXwL4YzmfT2uz63U8k3/oTGtKz0DQ7PH2XR7CHHQrbqD+eK2p16dGPLGcmvRL9WctbCVsRLmnTgnte7f6R/M4Q3PhdjttfGHi69b+7a3M0p/8AHVo8mSb/AI8Y/iNcZ6M935K/+PkH9K9NUBQAoAA6AUVf9o22T+b/AMkjL+xeb4pJekbfnKR5mNC8WT/6hNcth2a68Rk/mEQ/zpV8EeNJmBk8aXdkO4iuppv1YrXpdFH9q1l8KS+V/wA7j/1fwz+OUn87f+kpHD2fgXVEwbrx34jm9QlwUH9asXXw/sLsYutc8Rz/AO/qLH+ldhRWLzHEN35reiS/JHSsmwSjy8l15tv82zitP+G2j6fM81hqmu2srja7xXxUsPQkCr3/AAhyf9DN4n/8GTf4V09FKWPxEneU7lQyjBQVo00l5HMf8Icn/QzeJ/8AwZN/hR/whyf9DN4n/wDBk3+FdPRU/Xa/8xX9mYX+T8zmP+EOT/oZvE//AIMm/wAKP+EOT/oZvE//AIMm/wAK6eij67X/AJg/szC/yfmcx/whyf8AQzeJ/wDwZN/hR/whyf8AQzeJ/wDwZN/hXT0UfXa/8wf2Zhf5PzKHh/SbTQ9Ht9KsQ4t7cEJvbc3JJOT9Sav0UVzzlKcnKTu2dlOnGnBQgrJaL0CiiipLCiiigAooooAKKKKACiiigAooooAKKKKACiiigAooooAKKKKACiiigAooooAKKKKACiiigAooooAKKKKACiiigAooooAKKKKACiiigAooooAKKKKACiiigAooooAKKKKACiiigAooooAKKKKACiiigAooooAKKKKACkdVddrKGHoRmlooA5vW/AXgnWmZtV8JaJdyN1kksYy//fWM/rXPH4M+Cbc7tFXWtAbrnStXuLcZ/wB0Pj8MYr0WitI1qkdpMlwi+h51/wAIB4usedD+LHiGP0TU7W3vUH5qrH8WpBB8atN+5f8AgvX41/57W89nK34qzqPyr0aiq9tLqk/khezXQ86/4TL4iWA/4m/wpup1H3pNI1eC4GPXbJ5bH8BSf8Lg8PWpxr2h+LNA9Wv9En2f99RhgR716NRRzwe8fuf+dw5ZdGcho/xQ+HerSCKx8Z6I8x/5YyXaxSf98Phv0rqra5t7qPzLa4inT+9G4YfmKztX8M+HNYjaPVtB0u/VuouLRJM/mK5W6+DPw4kfzbTw/wD2VKPuvpl1LabfoI2C/pR+6fdfj/kHvm78USP+FaeKRkZ/sa74/wC2L1R+B3/JF/BP/YAsf/RCV5h8SPg3qllBrXibT/iV4ojsrLQrpFsrm4Ny0i+W5dGeQkeW3yjbtyMZBzjHp/wP/wCSMeCf+wBY/wDohK1nGMaPuyvr+hEW3PVWPIfi34e1B/i9PrmgeC9W1fVZ5rSOSO/0hLnTpo02/vIrrcGtmUZzgjJXpzU0GhxaZ4/8Xnx18LtX8W3uq6mJtL1KCxW7iFvtUJGJGI+z7CD6V9E0U1i5cqjbpYPYq97nyPqfw38T/wDCUa74puvDtxdafF41W4mtYNKA1Ca33KRPbz4LsgPVFGCAefTe0Pw/qlj+0d4g1PUvDWotZ3euwzW1w3hIXsci+WoDrdsQbcBsElQelfTVY3iHxNpOg6jo+n6lLIk+sXRtLMLGWDSbS2CR0GAeTV/XZz0t0t/X3E+wjHW585fBTw3rGk+K9Zi1XwzqVvcTXWpNA8vhIfxhtjjUCdwB5woGDnrzWZaeAvGvhz4W6LZab4f1S5s9fms5NV04W7GXT7yG5VvPKdVR40AbjggHvX1B4g8TaToWpaLp2oyyJca1dmzsgsZYNKEZ8EjoMKeTWzTeNnfm5d/0BYdWtc+XvGPgbXtWu/HVpP4a1Kez1Pxrp8wAtmxPbAESSKccqAeW6CtKz8KfESHxtqnh6OG+D6Z4P1DS9F190IjmEksTWymToJFUbT3+XdX0fRUfXZWtb+th+wV9z5W8F6BrNn4u8C2emfDS50s2UsS62954dQmORFO+4XUNxL7m5wOlfVNFFY167rNNounT5EeVfsnsq/APw7uYDMt6Bk9T9snr1KWWOIbpJEQerNivA/2dvBcOvfB/wtqk2salB5Mt3i3ilIjAF3MDtxypPc57163F4F8LKd0mli5bubmZ5c/gxIrqxNPDqpJubvd3SW2vm0efSrY1q0aSSVrNy303sosvXvibw7Zki61zToj/AHWuFz+Waz28deHWbbaz3V6/922s5X/ULj9a1rLQ9Fshi00mxgH/AEzt1X+Qq+qqo2qoA9AKw5sMvst/NL9H+ZryY2X2or5N/jzL8jmf+EqvJv8Ajx8Ja7N6GWJIB/4+woOpeM5/9R4bsbUdmudQ3Ef8BRT/ADrp6KPb018NNfNv/NfkP6rWfxVpfJRX6N/icx9l8dXH+t1bRbEf9MLR5SP++2FL/wAI3rM3/H74y1RvUW0UUI/9BJ/Wumoo+tzXwpL/ALdX+Vxf2dSfxSk/WUvyvb8Dmf8AhCNJk/4/brVr/wBRcahKwP4AgVZtPB3ha1x5Wg2BPrJCJD/49mt2ipeMrtW5395UcuwkXdUo39Fcht7W1t1C29tDCo7RoFH6VNRRWDbe52KKirJBRRRSGFFFFABRRRQAUUUUAFFFFABRRRQAUUUUAFFFFABRRRQAUUUUAFFFFABRRRQAUUUUAFFFFABRRRQAUUUUAFFFFABRRRQAUUUUAFFFFABRRRQAUUUUAFFFFABRRRQAUUUUAFFFFABRRRQAUUUUAFFFFABRRRQAUUUUAFFFFABRRRQAUUUUAFFFFABRRRQAUUUUAFFFFABRRRQAUUUUAFFFFABRRRQAUUUUAFFFFABRRRQAUUUUAFFFFAHOfFD/AJJn4p/7A13/AOiXqj8Dv+SL+Cf+wBY/+iErb8Z6bPrHg/WtItWRZ77T57aIucKGeNlGfbJrznwSfjD4Z8G6L4cXwP4Zul0uwgsxOfEToZBGgTdt+znGcZxk10QXNS5U9b9zN6Tueoa2zLot8ysVYW8hBBwQdpr5q+AmgePdVbwn4mgXVLfT/sNz/aN9da81wmpKyMsKLbsf3ZVsc8euTXrn9ufGL/onvhf/AMKV/wD5GpF1v4wqAq/DzwuAOw8Sv/8AI1a0nKnBxVtfNf5kySlJPU85t/hl4/sPhn4VjxrGo6l5gfxRph8RvFLeAKwjSOfeVQKcEhSN3rVa++GnxFufCugw3mmXd6LLxFPfppra/wD6RaWTRFVh+1k7ixORkE4z16kehav42+JejwGfV/CfgrT4gMl7rxaYlx9WtxXGS/H3xdNc/ZtC8BaX4nnzjbomqz3S/XeLUJj/AIFXRCWIlqkn8/8Agmco01u2S+Gvh78QY4fBz6lBMF07xZc6isFzqS3cmm2T27pGjSM2ZSGboCev1ql8OfAXxb03xgbrWLrVIbkxXazan/ayz2ty7q3lFoWkLAA7cbY1x3zWxP8AF34rW2qaVpV18Hbe31DVllaztpPECB3Eagtn93heD3Iqlf8Axx+JGlXJi174PyaNEOtzdX0zwf8AfcVu4o/2h3Vo6+a8/MX7vTV6f12MnwZ8Pfi1ZWutx6kNajvp9Du7dp/7bSWC+umXEbgNKWjbJyGCoBjkVdPwe8XM0sTaj4k8iTwqGYf8JFJ82sqMLn95nA9vk9a6Lw/8XPFev/Lo+lfD+8k7xJ4wIkX2KG3DD8RXSjXfjEQCPh94XIP/AFMr/wDyNUzq109Ul81/mOMINaXOm+HNvrdn4D0S18SEnWIbKOO8JkDkyBcHLAkE++ea3686/tz4xf8ARPfDH/hSv/8AI1H9u/GL/onvhj/wpX/+Rq45UpSbd196/wAzdSSVih+yb/yQPw9/10vf/SyevVK4f4EeFtU8F/CrR/DetG3N/am4abyHLoDJPJIACQM4DgdK7iliJKVWTXdhSTUEn2CiiisSwooooAKKKKACiiigAooooAKKKKACiiigAooooAKKKKACiiigAooooAKKKKACiiigAooooAKKKKACiiigAooooAKKKKACiiigAooooAKKKKACiiigAooooAKKKKACiiigAooooAKKKKACiiigAooooAKKKKACiiigAooooAKKKKACiiigAooooAKKKKACiiigAooooAKKKKACiiigAooooAKKKKACiiigAooooAKKKKACiiigAooooAKKKKACiiigAooooAKKwfE3jPwl4ZVm1/xHpemlRkpPcqr/APfOcn8q5Y/FzTdQyvhLwx4o8Tsfuy2mnNFbn382bYuPcZrSNGcldLQlziup6PRXm4vvjNrX/HronhjwpA3Rr+6e+uF/4BFtT/x+j/hWuuasd3i74leJNRU/ettPKafAR6ERDeR/wLNV7JL4pL8/+B+IudvZHZeIPE3h3w9B5+u67pumR+t1cpHn6bjyfpXHN8YvDd45i8LaX4h8VyDgHStNkaLPoZX2xj8WrV0D4W/D/Q5vtFj4V097rvc3Sm5mP1klLMfzrsUVUQIihVAwABgAUXpLo3+H+f5h778jzg618Xta40vwfofhuBuk2sagbiXHr5UIwD7Fj9aP+EA8Yatz4o+KGtOh+9baJAmnR/TcN0n/AI9XpFFHtmvhSX9edw9n3dzhdF+Efw80y4W7/wCEbttQvAc/atTZryXPrulLYP0xXbW8ENvEIreGOGMdERQoH4CpKKiVSU/idylFLZHlnxF5+Pfw1A5Pl6gce3lLXqdeWePf+Thvhz/156n/AOgJXqdaVvhh6fqyIby9f0Rz3iHwP4N8Qj/id+F9Iv27PNaIXHuGxkH6GuY/4U/odiS/hfX/ABR4ZbslhqsjQ5945S6n6Yr0iiojWqRVkynCL6Hm50H4vaTzpfjjRdfjHSLWdM8lz9ZYCB/45QPGnxE0oY8QfC+4u4x1uNC1GO5B9/Lk2MPpya9IoqvbX+KKf4flYXJ2Z53b/GbwMsy2+tXOo+HLgnHlazp81rz/ALzLt/HOK7TRdd0TWrcXGjaxp+owno9rcpKv5qTVy5ghuYWhuIY5om4ZJFDKfqDXGaz8Jfh1qs5uZ/Ctjb3R/wCXiy3Wso+jxFT+tH7p91+P+Qe+vM7eivNx8M9Y0whvCvxL8VaYB92C9kj1CED0CzKWx/wLNB/4XVpA6eEPFMK+nm6fOR/4+hP5Cj2UX8Ml+X/A/EOd9UekUV5uPibqum/L4q+GvivS8fens4k1CAf8ChYt/wCO1o6L8Wvh1q0/2aDxXp9vdd7e9Y2sq+xWUKRSdCotbfdr+QKpHudvRTIJoriFZoJUljYZV0YMpHsRT6yLCiiigAooooAKKKKACiiigAooooAKKKKACiiigAooooAKKKKACiiigAooooAKKKKACiiigAooooAKKKKACiiigAooooAKKKKACiiigAooooAKKKKACiiigAooooAKKKKACiiigAooooAKKKKACiiigAooooAKKKKACiiigAooooAKKKKACiiigAooooAKKKKACiiigAooooAKKKKACiiigAooooAKKKKACiikZlVSzMFUdSTgCgBaK5DxH8TvAHh+U2+peKtNFyDj7NBL582fTy49zfpWP/wsvV9UGPCfw38T6oG+7cX0a6dbn33S/OR7hDWqo1Gr20+4h1I9z0eivNxa/GbW/wDj41Twv4Tgb+G1t3v7gD0LOUTPuAfpSn4S2epYbxd4t8VeJc/ehuNQNvbt/wBsoNi0/ZxXxS+7X/gfiHM3sjoPEnxB8EeHTs1nxTpVpL0EJuA0rH0CLlifYCue/wCFqtqh2+D/AAL4q8QA/dnNp9it2/7aTlf5V1HhvwR4P8NrjQvDOlae3eSG1USN9XxuP4mugo5qS2V/X/gf5hab6nm5b4z61wqeFfCUDd2Mmo3Kj/xyMH25+tA+FtxqfzeLvH3irXM/egiuhY2x/wCAQBTj2LGvSKKPbyXwpL0/z3D2a66nK+Gfhz4F8NuJNG8K6VbTA5E5tw8ufXe2W/WuqoorOUpSd5O5SSWwUUUVIwooooAKKKKACiiigDyzx7/ycN8Of+vPU/8A0BK9Tryzxz8/7Rfw6j6EWGqPn6JH/jXqdb1vhh6fqzOG8vX9EFFFFYGgUUUUAFFFFABRRRQAVna3oOia5B5GtaPp+pRf3Lq2SUD/AL6BrRopptaoGrnnc3wZ8DRytPolvqXhy4Jz5mjahLa8+pVW2n8Rio/+EM+I2k8+H/ihPexj7tvr2nR3GfrLHsavSKK19vU6u/rr+ZHs49Dzf+3vi7pP/IU8C6Nr0a9ZdF1TyXP0inA/9DNC/GHQbNhH4o0LxR4ZfoW1DSZWiz7SRB1x78CvSKRgGBVgCD1Bo9pB/FH7tP8AMOWS2ZgeHvG/g/xCoOh+J9I1AnjbDdozZ9Nucg10Fcx4i+HvgfxCS+s+E9Iu5f8Ans1qqyj6OoDD8DXPD4R2On8+FfFvi3w5j7sVtqbTwL/2ym3rRy0ns2v6/roF5roekUV5udJ+MekHOn+K/DfiSIdI9U097WXH+/CxBPvtFA8deONL48R/CvVGQfen0S9ivl+uw7H/AAANHsW/hafz/wA7Bz90ekUV57ZfGb4fyTi21LVptBuu8Gs2ktky/UyKFH5122l6rpeq263Gl6lZ30LDKyW06yKfxUkVEqc4fErDU4vZlyiiioKCiiigAooooAKKKKACiiigAooooAKKKKACiiigAooooAKKKKACiiigAooooAKKKKACiiigAooooAKKKKACiiigAooooAKKKKACiiigAooooAKKKKACiiigAooooAKKKKACiiigAooooAKKKKACiiigAooooAKKKKACiiigAooooAKKKKACiioby6tbOAz3lzDbwr1klcIo/E0ATUVwWp/F/wCH9pcNaWuuf2xeA7fs2kQSXsmfT90CB+JFVR428eax/wAi18Mb6CI/dudevI7JfxjXfJ+laqhU6q3rp+ZHtI9z0emyyRwxtLLIsaKMszHAA9zXnR8O/FbWjnWfHem6DAesGhadufHp505Yg+4X8KfF8HPCFxIs3iKTWfFMwOd+s6jJOufURgiMfgtP2cF8Uvu/pBzSeyLutfFn4e6Vcm0fxNaXt52tdPDXczH0CRBjms8/ELxVq3y+FPhjrs6H7tzrEkenxfUBi0hH/AQa7fRND0bQ7f7Po2k2OnQ/3LW3WIH67QM1oUc1NbRv6v8AysFpPdnnH9k/GDWf+Qh4q8P+GYWHMek2Ju5R/wBtZ8L/AOOUqfB/QLxhL4q1jxH4pk6ldS1OTyc+0Ue1MexBr0aij2818Onp/Vw9nHrqY/h3wt4b8OwrFoOg6bpiKMD7NbJGcfUDNbFFFZNtu7KSsFFFFIYUUUUAFFFFABRRRQAUUUUAFFFFABRRRQAUUUUAeWeNf+Tkvh5/2C9V/wDQYq9Tryzxr/ycl8PP+wXqv/oMVep1vW+GHp+rM4by9f0QUUUVgaBRRRQAUUUUAFFFFABRRRQAUUUUAFFFFABRRRQAUUUUAQ3tnaX0BgvbWC5iPVJow6n8DXFar8IPh1fztcr4ag066bn7Rpkj2cmfXdEVz+Oa7uirjUnD4XYTinujzcfDrxNpfPhf4oeI7VR0g1RYtQi+nzqHA+jZoNx8adHH77TfCXimFeptp5bCdv8AgLh0/wDHq9Ioq/bt/Ek/l/lqT7NdGebj4pz6d8vir4f+LtFI+/NFZi+gH/A4Cx/8dFa2g/FL4e63L5Nh4u0rz84ME8whlB9Nj4OfbFdlWTr/AIZ8OeII/L1zQdN1IYwPtNskhH0JGRRzUnvG3o/8/wDMLTXU1UZXQOjBlIyCDkEUtecv8GfB9s5k8Oza34Yk6g6PqcsCg+vlkmM/itN/4RT4oaRzoXxIg1SJfuwa9payE/WWEox/Kjkg9pfev8rhzSW6PSKK83Pib4q6T/yGPh3Y6xEvWbQ9VXdj18qcKfwDGnR/GTwrbOIvEdj4h8MS9xqulSxp/wB/FDJj3JFHsJ9Ff01D2keuh6NRWL4f8WeF/EEayaH4h0vUg3T7NdJIT+AOa2qyaadmUmnsFFFFIYUUUUAFFFFABRRRQAUUUUAFFFFABRRRQAUUUUAFFFFABRRRQAUUUUAFFFFABRRRQAUUUUAFFFFABRRRQAUUUUAFFFFABRRRQAUUUUAFFFFABRRRQAUUUUAFFB6GvFfhdq/xf8e+A9M8XW/inwrp0WoCRltn0KWQxhZGTG77QM/dz0HWtIU+aLleyX9foS5Wdj2qivO/7H+Mv/Q8+Ev/AAnZf/kmj+x/jL/0PPhL/wAJ2X/5JqvZR/mX4/5BzeR6JRXnf9j/ABl/6Hnwl/4Tsv8A8k0f2P8AGX/oefCX/hOy/wDyTR7KP8y/H/IObyPRKK87/sf4y/8AQ8+Ev/Cdl/8Akmk/sf4y/wDQ9eEf/Cdl/wDkmj2Uf5l+P+Qc3kei1V1PUtO0u3a41K/tbKFRlpLiZY1A+rECvI/E3gH416+pVvjHZ6ZC3WPTdF8n/wAf8wv/AOPVj6X8C/E1ncLdXOt+D9YvAc/adW0K4vZM+o826IB+gFaRo0re9UX3MhzlfSJ3t38YvA/nm10a8vfEt0P+WOiWUl4T/wACQbP/AB6oT4s+JWsDb4f+HKaZG33bnxBqKxY9/Jh3t+ZBplp4d+LlnAsFp4x8GW8S9Ei8NSKo/AXFTf2P8Zf+h58Jf+E7L/8AJNO1JfDb53/RIXvvcYPCXxJ1j5vEHxIGmxt9620DT0ix7edLvY/gAams/g54FFwLrWLG88SXQ/5ba3eyXhP/AAFyV/Sozo/xkHXx14RH/cuy/wDyTS/2P8Zf+h58Jf8AhOy//JNHNLpNL0uvyQ+VdUd1punafplutvptha2UKjCx28KxqB7BQBVqvF/iNrHxb8CeG18RXvibwtqdvHe2sEltHoksLOssyRnDmdsY356HpXtFYzpuKUr3uXF30sFFFFZFBRRRQAUUUUAFFFFABRRRQAUUUUAFFFFABRRRQAUUUUAFFedfEPxj4r0/4gaF4N8JaZotzeanY3N40uqXEsUaLCUGB5ascnf6dqT7R8cv+gR8O/8AwZXn/wAZrZUXZO618yHNX2PRqK85+0fHL/oEfDv/AMGV5/8AGaPtHxy/6BHw7/8ABlef/GaPYvuvvDn8mejUV5z9o+OX/QI+Hf8A4Mrz/wCM0faPjl/0CPh3/wCDK8/+M0exfdfeHP5Mo+Muf2l/h+p6DR9VI+v7kV6pXiuq+GfjPqHxB0TxlJaeAUudItLm1jgXULvZIJ9mST5OQRsGPrXSfaPjl/0CPh3/AODK8/8AjNa1KfMopSWi7+bJjK19D0aivOftHxy/6BHw7/8ABlef/GaPtHxy/wCgR8O//Blef/Gay9i+6+8rn8mejUV5z9o+OX/QI+Hf/gyvP/jNH2j45f8AQI+Hf/gyvP8A4zR7F9194c/kz0aivL9J8ZePbD4naF4P8YaR4ajj1m1up4Z9Ku55CnkBSQwkReu8dM16hUTpuFr9RxkmFFFFQUFFFFABRRRQAUUUUAFFFFABRRRQAUUUUAFFFFABRXDfEnx3qHhfxD4c8PaN4YfX9U177V9niF6lsqCBFdyWYEdG4+lUf+Ev+Kn/AER9f/Cmt/8A4mtVRm0npr5pfqQ6iTsej0V5x/wl/wAVP+iPr/4U1v8A/E0f8Jf8VP8Aoj6/+FNb/wDxNP2Eu6+9f5h7Ref3M9HpHVXUq6hlPUEZBrzn/hL/AIqf9EfX/wAKa3/+Jo/4S/4qf9EfX/wprf8A+Jo9hLuvvX+Ye0Xn9zNnxD8M/h/r8jTap4R0mWdus8duIpv+/iYb9axR8Kf7O58K+O/F+hAfdh+3/a4F9vLnDAD6EUv/AAl/xU/6I+v/AIU1v/8AE0f8Jf8AFT/oj6/+FNb/APxNapVkrcyt6r/Mh8j6fgxDY/GfRz/ouueFfFEI/hvLOSxmI9A0ZZc+5H4Uv/CwfFmmceJvhZr8Kj70+kTR6jH+S7ZP/HKP+Ev+Kn/RH1/8Ka3/APiaP+Ev+Kn/AER9f/Cmt/8A4mnyt/Eo/el+TsK6Wzf3P/Isab8Y/h1dzi2ufEMekXXQwatC9k6n0PmhRn8a7ewvrK/hE1jeW91ERkPDKHUj6ivNtR174ialB5Go/BGzvIv7k/iG1kX8ilcTf+CtQuJmuLP4Aro10Tnz9J8Xx2bA+uIgFJ+oNHsIPrb5xf6oPaSXn8mfQ9FfOS6f+0HpQz4bstaCjpBrOu2N/H+LGNZPyauo8PeKP2grZAPEHwx0O/CjlrLWY4Wb8GLCplhWtpJ/NFKrfdP7j2WivM7Xxr8U7iBZh8GniBz8sviO3Vhg45G2pf8AhL/ip/0R9f8Awprf/wCJrP2Eu6+9f5le0Xn9zPR6K84/4S/4qf8ARH1/8Ka3/wDiaP8AhL/ip/0R9f8Awprf/wCJo9hLuvvX+Ye0Xn9zPR6K84/4S/4qf9EfX/wprf8A+Jo/4S/4qf8ARH1/8Ka3/wDiaPYS7r71/mHtF5/cz0eivOP+Ev8Aip/0R9f/AAprf/4mj/hL/ip/0R9f/Cmt/wD4mj2Eu6+9f5h7Ref3M9Horzj/AIS/4qf9EfX/AMKa3/8AiaP+Ev8Aip/0R9f/AAprf/4mj2Eu6+9f5h7Ref3M9Horzj/hL/ip/wBEfX/wprf/AOJo/wCEv+Kn/RH1/wDCmt//AImj2Eu6+9f5h7Ref3M9Horzj/hL/ip/0R9f/Cmt/wD4ms7xN8SfiF4b8P3+vav8JPJ0+wga4uZE8RwOVjUZJChMnjtTWHm3ZW+9f5h7Ref3M9YoqrpF4uo6TZ6giGNbqBJlUnlQyg4/WrVYPQsKKKKACiiigAooooAKKKKACiiigAooooAKKKKACiiigAooooAKKKKACiiigAooooARvun6V5b+yZ/yb34V/wCuU/8A6Uy16m3Q14H8CvGNx4J+FOieF9c8B+PhqNgsqTiDw7PImWmdhhgMHhh0rppxcqUlHe6/JmUmlNN9n+h75Xzh4wuPHi6H8VP7Pa8+zJrsYt2MlwLhUxFxbhRjZ16HHWvSf+Ft2X/QifEX/wAJi4/wo/4W3Zf9CJ8Rf/CYuP8ACroxqU3flv8A8OTNxl1OWm8ceNLXxLJoTtc+d/wmVlawoNPLD+yJI497F9uMb2I3k5B71U0n4gePpptM0+4a5N+ja2NSX+zMBPJVjac7MDOARj7w9c12n/C27L/oRPiL/wCExcf4Uf8AC27L/oRPiL/4TFx/hWmtv4YtP5jg/Enjvx/pPw40S6F5qs2v3+itqTSLp0SQrMAuICvlMSeSdgAY8neBha3E8TeJ9a1HxDYaxdXGmINLhbT9Ni0/cl6ktmzyuXKlwRJleGAXYAQSa6D/AIW3Zf8AQifEX/wmLj/Co7n4xaXa20tzc+CviFDBEhkkkk8NXCqigZLEkcADvR71tKeotP5jylbjx/bfCUeFbK61jym+HUGoW3kWYjmtrlHVPIR1XdynUEl8gkEdunPi7x8us22m6Xq0CWkVpp8ljdamqpHqO8/6R5hWEksMFAEMZUgE5zXWaf8AGbR9QsYL6w8HeP7q0uI1lhnh8OTukiMMhlYDBBHIIqf/AIW3Zf8AQifEX/wmLj/CqlKb3piSj0kcvdeJPiD/AMIzresHW2tXg8SS2cEM1isf+hRsxOx/KfEjAYV3BToMZINZNn4m8TWPi7XPFV5ceKVhn8I2l7Zaa9mjGWYb/MQRbdodeGOCDzk5UBR33/C27L/oRPiL/wCExcf4Uf8AC27L/oRPiL/4TFx/hUrm1/dlafzHmya94q8Uapp8OqRXd5baZ40sfsVyYAS0DQMWJdI0R1VwRuCgduetfR9ec/8AC27L/oRPiL/4TFx/hR/wtuy/6ET4i/8AhMXH+FZ1YVKlrQtYqEox6lH9qn/kkE//AGFdN/8ASyGvVK8F+NHiy58c+CP+Ec0TwN47W9n1GxkVrrw/PDEqx3MbsWcjAwqnrXvVZ1YuNKKe93+hUWnJtBRRRXOaBRRRQAUUUUAFFFFABRRRQAUUUUAFFFFABRRRQAUUUUAeV+Kf+Tn/AAT/ANi/qf8A6HDXqleMfFTXdN8LfH/wbr+uSzWumR6LqED3C20kqrIzw7VOxScnB/Kug/4Xl8L/APoY5f8AwV3f/wAarqnSqTjBxi3p+rM1OKbuyjp3jO5sfix8SdOvtR+0x6faadLpWmPMqs7tbys6RA8ksQucZ7VzNp8YfGn/AAhN/wCI5NF0q6hFlbTxSQyxA2sksoRxLGtw7FEVt25vK+6QQvUdc/xo+Erzid9a3SqchzpF0WH4+VSJ8ZvhIhk2ayF8wYfGkXQ3D3/dc1qoy60n06Pp/mZtr+fucX4j8ReMvEWseC7HULuxsbW58SS2+bSRXW9iSAurSCC4bbg5BTeeQG9qq/C74laxpNpZWd5qFpq1pNcazJcoRLLd2SW7O6yO24kocbQoT0AJ6V38Xxn+EsKqsWtCMKdwC6RdDB9f9VSp8afhOjl01zaxGCw0m6BI9P8AVVd5uPK6Tt6evl5k+7e/Oclovxtv7iLXBeNZCO3SwaxuktFyTckgK8YuGQY45aVMc7sVZ8FfFbxX4m1DwrpsMOjW0up6hqdrdzNA7jZabSGRVlIBZTg/MwzyDit//hdXwfQ/Zv7diUyg/uv7JuQXA6/L5XIqWP41fCiPb5eulNudu3SboYz1x+6qXF62pP8ApenzGmv5zhPh18QPE2hWOi29yY9Zs9W1DX1SNhI12rWzySIBIXIIONu3bwMYPao9X+JHirW/hlqWqajZab9lEWnXEUlreiCSKWS8iR4WWG5aXADfePl5IIK9q9AX41/ClSpXXmBUkrjSbrgnrj91TE+MvwjUuV1hVL/fxo9yN3Oef3XPNVeXNzeyf49xaWtznHap461zXPiV4bs5dQtNPitvGFxp7aZCXS5MUcT7ZJjvwyv94AqB0wTXv9eZ/wDC6fhP5xm/tw+YSCX/ALJutxx058qpf+F5fC//AKGOX/wV3f8A8arCrTqTtam1byNISjG95FLxx/ycn8OP+wZq/wD6DDXqleGjxfoHjb9ojwNdeGLqe/g0/TdTW7k+xzRLEXWLZkui9dp/KvcqivFxUE1rb9WVBp3aCiiiuc0CiiigAooooAKKKKACiiigAooooAKKKKACiiigDyv4k/8AJwfwl/3da/8ASWOvVK8f+MmraXofxw+FWqa1qVpptjEusiS5upliiQm2jAyzEAZJAHvXXf8AC1vhj/0UTwp/4N4P/iq6akJShBpdP1ZlFpSlfv8Aojsq4nxj4o1a38faD4K0QWdvdanbXF5Je3cTSpHFDtBVY1ZSzkuP4gAAetSf8LW+GP8A0UTwp/4N4P8A4qsjxF4w+C3iCS0l1Txt4Tlns3L208euRxTQsRg7JEkDLkdQDz3qadOSfvRf3FSkmtGHiP4my+G5dVtbzSTqT+HrKG71y6tpBCkSyE7fLRslztBYjPHTJNV7r4vKury2dr4Zu7mBNcj0NZ/tUa77iSMPGdp5CkEAnqMjg84q3mp/s/3k0c1x4o8HuyQpA3/E8QCaNW3KsoEmJQG5+fdySasnxB8CDcPcHxX4N819TTVWb+2YubtFCrL9/qAAMdOOlbKELfAzO8v5kZc3xW1rVNe8HNoGluYr6XWLfUdNkljBaW0CgYlI4AO45HUEcVE3xqtkWfxMkOoz6SPD1tqS6d5USsjyXXkN8+clgT0+7gcdauT3n7PU0METeJvCCi3muJ4Wj15UeOScgzMrLICCxAzg9MjoTT7jUP2ep7JrKTxF4J+zGxi08xLrESr9njcSJHgP0DAH1z1q7U9P3b+7zF7/APMjXX4o26DWba90uKx1HStSi0+WG4v0WJnliEqESYycr2Ck5HTHNc5pfxg1bxHrfhxdD0eCDSNZ0S9v3eeTNxDJBIY224+UgMDwR82RytaGoax8A7+9ur248WeEftd1dpeS3EeupHKZ0j8tXDrICpCfL8pGR1ptlqnwAsodMhs/FPg+2TS0mjs/J11EMSTMWlTIkyysSSVOR7UlGCXwO/8AwP8AMbcr/EjP0b43Wtv4f0dbizv9Zvm0qHUL5wiRylZHKqEjQEO/DMVXAAHXJxXoHi3xiNH1LQtIsdMl1HVNc85rSAyCFQkUYeRncg4wCoxgkk1yFvrHwGtfsX2Hxj4YsWsrYWkD2fiMQOIA24RsySguobJAYkDJ9TWh4j8YfBbxCtr/AGt438KTPaOXtpk1yOKWFipVtsiSBhkHBwee9TKEXJNQdtf+ANOVviRjaL8StZ8WfErwnp+jQtY6JfaZc3t3GzR+c0kUyxMjEq3yq2R8hBbOdwxitrxZ8Vrfw/r+rafLoVzPa6PLZJe3SzooVblgqsqnlsE8jjjpUOmeJvgXpl/YX+n+LPBdrcafZtZWjx6vCPKhZgzIBvxywBJPOe9Rat4g+A+rS6jLqHivwdcPqZgN4W1mIecYTmLOJP4T6U3GLl/Ddv8Ag/5C963xalGL4tppVzqdjefaNUvm8QXtjaRSiO3SOKBFcjeoOQNwAJBYk8461f8AB/xK1nxL8T7bQ7bQ47bRbnw7FqwN0Wju42aUxncp4wCCNuO27dg4qObWvgO7PJ/wlvhOGZ759Q86HXkilFxIoV5FkSQMu4AAgEA+lW4vFvwVj1m01pfHXhn+0bS2+yR3LeIVaRoc7tjkyZkGefn3c80OMLO1N3Bc38xc8W/EqPw14nvtLvtHkms7DSpdVu7u3uA5ggQfLvQgYZ2yqgE52knAFY6fGvTV02e4utEuoJxc2dvbASboJ2ulJT99tAG3Y+8YO3HGcinza98CZta1HWJvGPhWS71NBHfbvECmO5UJsCyR+bsYBeACOO1INe+Bh0g6TJ448Oz2W+N445/E3m+S0ZyjRFpSYivYoVpKELK8GDcr/Ei1o/xYGranoel2Xhi++26rJdoVllEccP2dgHfcRl0YHKsBzxwOcP8Ai38QL3w/Fq+j6Bp8lzq9roNxqrT70VLZFBVWw33zu52+gP0qO28WfBW31Cx1EeOvDM17YJKlrcXHiFZ5I1kxvG55SSDgdc47VD4o8RfArxNcLca54u8IXcoge2Lf23Gm6JuWjbbINykgHByMjPWhQjzp8jsNuXL8WpBZ/GCK00K6fUNLubm60y00p7mVGVRO94q/Mo7YJOf0pumfE28TU9T0SO3u9Y1WXxFqNjYxuIrdYoraJJG+YZDBQ3Bb5mJ5xTNRvf2etQnjmvPEng2Ro4YIAP7cQKUhOYtyiTDFOzEEj1qW61b4BXJkaTxV4PDyX8uos6a4iObiRdsj7lkBG5RgjOCOoquWn/I/uJ97+ZGN4Z+Nstt4N0Z9ZsZ9V1ufSpNUu1iCxnyhM0aqiqCHkO1sKMD5evIzMnxG1yTxpPZvqE8Vi3iq0061iSzi3eRLaeaUfdyOeSfvDpWlb6t8A7WCwisfF3hawFhA1tbPZeIRbukLMHMe+OUMU3AHaSQD2p15rvwNlnmvofGHgtdRa8XUEuJdYjfF2kZjSVh5o3ELxjIz9eadoXdqb18he9p7xyVh8aNS03VPDB1C4udTt9W0+5SO3a3hhkuLwX3kRZZfljULkEkgdzzX0HGWaNTIoRyBuUHOD6Z714f4cj+A9j4WttG1nxx4O1uWOzms5bibVIU8yOWbznUKJMKN+COSRgc130HxR+F8MKQp8RPC21FCru1mFjgDuS+T9TWeIgpP93B9ehdNtfEztK4L9or/AJIT42/7Atz/AOgGrf8Awtb4Y/8ARRPCn/g3g/8Aiq4r47/Ef4fan8GfF+n6d448NXl5caRcRwwQanC8kjlCAqqGySfQVnRpT9pH3Xui5SVnqeoeCv8AkTdE/wCwfb/+i1rXrJ8F/wDInaJ/2D4P/Ra1rVjL4mVHZBRRRUjCiiigAooooAKKKKACiiigAooooAKKKKACiiigAooooAKKKKACiiigAorM1nVZLG7s7SCxku57rfsRZFTGwAnk/Wof7S1r/oW5v/AuL/GsJYmmpOOt12Tf5Ih1Fexs0Vjf2lrX/Qtzf+BcX+NH9pa1/wBC3N/4Fxf40vrUOz/8Bl/kHtF5/czZorG/tLWv+hbm/wDAuL/Gj+0ta/6Fub/wLi/xo+tQ7P8A8Bl/kHtF5/czZorG/tLWv+hbm/8AAuL/ABo/tLWv+hbm/wDAuL/Gj61Ds/8AwGX+Qe0Xn9zNmsD4kf8AJPPEn/YJuv8A0S1Tf2lrX/Qtzf8AgXF/jWD8QdLvvGXg7U/Dd94euY4r2BoxIl5GGjb+Fhg9jj6jiqp4qmpK6f8A4DL/ACJlNWdl+DHfAb/kifgn/sA2f/ola7WvO/hN4dv/AIf+A9O8MWuhXNybZMzzteR5llP3mwTwOwHYACur/tLWv+hbm/8AAuL/ABqquLpupJq9r/yy/wAgjNcquvwZs0Vjf2lrX/Qtzf8AgXF/jR/aWtf9C3N/4Fxf41n9ah2f/gMv8ivaLz+5mzRWN/aWtf8AQtzf+BcX+NH9pa1/0Lc3/gXF/jR9ah2f/gMv8g9ovP7mbNFY39pa1/0Lc3/gXF/jR/aWtf8AQtzf+BcX+NH1qHZ/+Ay/yD2i8/uZs0Vjf2lrX/Qtzf8AgXF/jUmk6vLd6lPp91p8lnPDGshDSK4KsSByv0oWJpuSjrr3TX5oPaK9jVoooroLCiiigAooooAKKKKACiiigAooooAKKr6nc/Y9NurzZv8AIheTbnGdoJx+lcL4c8SfETXtBsdasfDnhxba9hWaIS6pKHCsMjIEJGfxrSFKUlc6qODqVoOcWkk7atLV+voehUVxn274nf8AQu+F/wDwbTf/ABmj7d8Tv+hd8L/+Dab/AOM0/YvuvvRp9Qn/ADR/8Cj/AJnZ0Vxn274nf9C74X/8G03/AMZo+3fE7/oXfC//AINpv/jNHsX3X3oPqE/5o/8AgUf8zs6K4z7d8Tv+hd8L/wDg2m/+M0fbvid/0Lvhf/wbTf8Axmj2L7r70H1Cf80f/Ao/5nZ0Vxn274nf9C74X/8ABtN/8Zo+3fE7/oXfC/8A4Npv/jNHsX3X3oPqE/5o/wDgUf8AM53xiy/8NM+ARuHGjar3/wCuNeq14X4l+GfibXviro/xCvPDHhf7fp0ZVoRqkuy4cf6t2/c9U5x68egr0H7d8Tv+hd8L/wDg2m/+M1tVppxjytaLuu78yI4Cpd3lH/wOP+Z2dFcZ9u+J3/Qu+F//AAbTf/GaPt3xO/6F3wv/AODab/4zWPsX3X3ov6hP+aP/AIFH/M7OiuM+3fE7/oXfC/8A4Npv/jNH274nf9C74X/8G03/AMZo9i+6+9B9Qn/NH/wKP+Z2dFcZ9u+J3/Qu+F//AAbTf/GaPt3xO/6F3wv/AODab/4zR7F9196D6hP+aP8A4FH/ADOzorjPt3xO/wChd8L/APg2m/8AjNVNb174jaRo19q114c8Nm3sreS4lCarKWKopY4Bh64FNUJN2TX3occuqSajGUbv+9H/ADO+oqj4d1D+1vD+naoYvKN5axXGzOdu9A2M98Zq9WTVnZnFOLhJxlugooopEhRRRQAUUUUAFFFFABRRRQAUUUUAVr/T7C/VVvrK2ulQ5UTRK4U+2RxVT/hHfD//AEAtL/8AASP/AArUrzE/EzxFf+Jde0jwx8OL/XItEvfsNzcrqltbqZdivgLIwOMMOa0pxnK/L087EyaW53X/AAjvh/8A6AWl/wDgJH/hR/wjvh//AKAWl/8AgJH/AIVxv/CafEn/AKIzqP8A4P7H/wCLo/4TT4k/9EZ1H/wf2P8A8XWns6ndf+BL/Mnnj2/BnZf8I74f/wCgFpf/AICR/wCFH/CO+H/+gFpf/gJH/hXG/wDCafEn/ojOo/8Ag/sf/i6P+E0+JP8A0RnUf/B/Y/8AxdHs6ndf+BL/ADDnj2/BnZf8I74f/wCgFpf/AICR/wCFH/CO+H/+gFpf/gJH/hXG/wDCafEn/ojOo/8Ag/sf/i6P+E0+JP8A0RnUf/B/Y/8AxdHs6ndf+BL/ADDnj2/BnZf8I74f/wCgFpf/AICR/wCFH/CO+H/+gFpf/gJH/hXG/wDCafEn/ojOo/8Ag/sf/i6P+E0+JP8A0RnUf/B/Y/8AxdHs6ndf+BL/ADDnj2/BnZf8I74f/wCgFpf/AICR/wCFH/CO+H/+gFpf/gJH/hXG/wDCafEn/ojOo/8Ag/sf/i6P+E0+JP8A0RnUf/B/Y/8AxdHs6ndf+BL/ADDnj2/BnZf8I74f/wCgFpf/AICR/wCFH/CO+H/+gFpf/gJH/hXG/wDCafEn/ojOo/8Ag/sf/i6jufF3xFubaW3m+DGotHKhRwPEFkMgjB5D5FHsqndf+BL/ADDnj2/BmN+zvouj3GneNvtGk2E3l+NdVjTfbo21RIMKMjgD0r0//hHfD/8A0AtL/wDASP8Awrwf4J+H/iB8NY9b8v4Y67qcmpXzzq0/iOzPlxE5VSDJy/8Aef8AiOK9G/4TT4k/9EZ1H/wf2P8A8XW2IhJ1G4yVvVf5kU5JRV1+DOy/4R3w/wD9ALS//ASP/Cj/AIR3w/8A9ALS/wDwEj/wrjf+E0+JP/RGdR/8H9j/APF0f8Jp8Sf+iM6j/wCD+x/+LrH2dTuv/Al/mXzx7fgzsv8AhHfD/wD0AtL/APASP/Cj/hHfD/8A0AtL/wDASP8Awrjf+E0+JP8A0RnUf/B/Y/8AxdH/AAmnxJ/6IzqP/g/sf/i6PZ1O6/8AAl/mHPHt+DOy/wCEd8P/APQC0v8A8BI/8KP+Ed8P/wDQC0v/AMBI/wDCuN/4TT4k/wDRGdR/8H9j/wDF0f8ACafEn/ojOo/+D+x/+Lo9nU7r/wACX+Yc8e34M7L/AIR3w/8A9ALS/wDwEj/wo/4R3w//ANALS/8AwEj/AMK43/hNPiT/ANEZ1H/wf2P/AMXR/wAJp8Sf+iM6j/4P7H/4uj2dTuv/AAJf5hzx7fgzsv8AhHfD/wD0AtL/APASP/Cj/hHfD/8A0AtL/wDASP8Awrjf+E0+JP8A0RnUf/B/Y/8AxdH/AAmnxJ/6IzqP/g/sf/i6PZ1O6/8AAl/mHPHt+DOy/wCEd8P/APQC0v8A8BI/8KX/AIR3w/8A9ALS/wDwEj/wrjP+E0+JP/RGdR/8H9j/APF1v/C7xhD478FWniWCwm09Z5Jomt5XDtG0UrRsMrweUNTKFSK5m9PVP8hqUW7fodMoCqFUAADAA7UtFFYlhRRRQAUUUUAFFFFABRRRQAUUUUAFFFFABRRRQAUUUUAFFFFABRRRQAUUUUAYOtf8jf4f+lz/AOgCs74pazJo+jRPa+IE0u9mZktIBFHJLeS7fljUScBR1Y44AyWUAmtHWv8Akb/D/wBLn/0AVq3+n2F+qrfWVtdKudomiVwPpkVz4RpVqjf83/tsTJJtyt3/AERzeu+KL3SdM0FHh0yTUdTwjySXZhs0cR73/ebWOCQQoxz+FZB+I1yusfZW03T3hW++wOkeoZuTJ5XmGRYtnMX+1kHHOK7uewsZ7NbOaytpbZcBYXiUoMdMKRikTTtPS5FyljarOsfliQQqGCdNucZx7V3KcLaxKal3PL9V+JHiY+HI7yDStJ0+4ns7PUYWkvmkjFvLKqMJD5Y2sNy8jIwSc8c2bn4sta+I7vTZdIguLe3jusT2t3uLSwR73TYyhsdRuxjuMivSpLKzkhMMlpbvGY/LKNGCpT+7j09qji0zTYpzPHp9okpXaXWFQxGMYzjpjiq9pS/lFyz7nByeMvEX/CQeHI8eG/sOoRXLTiDUmlDFBGVVG8sZfDHC9/UYrMT4wTjSlvZNBtpzcWdvc2y2eoiURmaYRBZ2KqI8Mc554BHWvTF0fSVgW3TTLNIlfzFRIFUK/wDeGBwfcc1lanD4d8G+Db24TSYk02ztszQxRqTIijGDu+9x/eNOM6bsuUTjLuYFh468QXj2duvhe0iuZba4uZlk1RNoSJgBsZQwO7P8RXGDnA5qpb/E27uLWGOOx0eHUGM/nrc6k0VvAYkRjGZTF8z4kB+UFcZIY11ttq3guLRnvLfUvD6aYjtbvNHPCIFY9YywO0E9xVTXNa8A6PpUiajdaBHb21sb8WuYifLwT5iR9TnHBA5oXK38H5hr/MYdn8SL67liuI/DyR6d5thHM0t0RcK10iMoEYQg7S+Dlhnt6VT074q6ne6Ve6pH4TC2saBrYvqMYZmMyxBJFGWRvmz0IG0g4OM93Zaz4av7M3trqWlzwFYpWkWaMgBjiNic8ZKkDPcEDpQJPC8LSXvmaPGZ/MMk2Yx5nlnL5bvtIyfTHNHND+T8wtL+YxV8ZXcPg7xNrN9pcCXnh8XHnW8NyWjlMUe8YcqCARjqvHvXPXvxWu7ZntE0K0vLxrmKKB7TUVe1IkiaQb5WVQrgIfl5zkYNd/5eheJNCuoIZLPUdMv45IZ2t5QySqwKuNyHrjI4OasLpOlrZNZDTbP7Kzbmh8ldjH1Ixgn3qVKmt4jak9mc14X8WaxrWux6e+hW9lGlhDdXbSXwd42kLgIgRSrD5M53Dg+vFYn/AAnGpWGp6lp/+g3EzapeLBLqN4LWCKKGOJvL3hGy3zkgY6bjnivR7a1trZQtvbwwqFCgRoFAUdBx25qO60+wuozHdWNtOhfzCskSsN397BHX3pKcL/DoPllbc8u0r4nXDeILo3Vs8Flc20F3D9tfYluv2YSPEpVWLyknITAyAxHQim23xguptKuJBodmuoR3ccEUH9oAxzq1sZ9wk24QhQeGx+fFerPaWr/ftoW+YNygPI6H6jtVcaPpAtTajSrEW5beYvs6bC3rjGM1ftKX8pPLPuct8N/E1z4m1O/vGZktJbGxuYLYsGEJliLMAR1571s2f/I+ah/14w/+hNW1DBDDnyYY48gA7VA4HQVi2f8AyPmof9eMP/oTV52MknOm0re9+jCSa5b9/wDM3qKKK6DUKKKKACiiigAooooAKKKKACiiigDP8S/8i5qf/XpL/wCgGsL4Nf8AJKvDH/YNh/8AQRW74l/5FzU/+vSX/wBANYXwa/5JV4Y/7BsP/oIrZfwX6r8mehH/AHCX+NflI62iiisTzwooooAK5T4ieOdM8G29qtxBcX+o30nl2Vharulnb29ByOa6uvI/jFp+qaR8RfDXxFtdMuNW0/S4nt723gTfJEjbv3qr3xuP5CtqEIznaRnVk4xujUHjrx1aSQS6t8Lb6OymkVN9nfx3Ese44BaMAY6+tdv4j1my0Dw/ea3qL+VbWkJlkz14HC/UnA+prgdR+LngjV7MaZp6avrFxdkRG0srOQTJk9STjaR1zntXGfEf/hNNe8UWvw9hT/hJNPsmj1G96W00kQPywSufkLe469xW6o80lzR5e++3zNaFNVYtQmubs2l+Oi++x6N8JfiND47ivoptLl0jULMoz2ksm5jE6gpIOBwQfT09at+B/HCeIvE3iDw5dacdO1LRpgjRmXf5sZ6SA4HHTj3FeQ/E2T4gaXr8Hj/T/C6eF1igGn3cq3KXRaJjhXMaAfc7fhUfi/Qb74TzaT448PXl7rsupW8trqM8rFmnllXMcnsM9B/sir+rwm/d0vt5Ptc3qYeGGoylXqJz6KLT+baukvJO9/I9Q8L/ABV0nXvibqXgqG1aNrUOILoyZW4ZMb1AxxjnuehrUi8bLc/FCTwTZacZ/stp9pvbwS4WAn7qbcck5Hcd/SvLvEPgu88FfC/wz4ssITLrvh+cX98VHzTrMQZlPsMj8Aa7P9n7S7ptD1HxlqsRTU/El2124YfMkOSI0/Ln8ampSpKLnHbb59/u1POhObkov1+R6bRRRXCdIUUUUAFc98TP+SceJv8AsEXf/olq6Gue+Jn/ACTjxN/2CLv/ANEtWlL44+p04P8A3in6r8yX4e/8iD4e/wCwXbf+ilrcrD+Hv/Ig+Hv+wXbf+ilrcpVPjYsX/Hn6v8woooqDnCiiigAooooAKKKKACiiigAooooAK8r+Bn/I5fFT/sam/wDSaGvVK8r+Bn/I5fFT/sam/wDSaGt6f8Ofy/NEP4kdr4/vNSsfDUs2k3llaXZliRZLqRUXaXG4KX+XeVzt3cZxmuBl+LZ06z01Et/7WdpPKvHnkS2mTNyIMgLmOTBPWNiDtJwAePWbq3t7qBre6ginhf70ciBlb6g8Gq50rS28jdptmfs4xBmBf3Q/2ePl/ClCcErSjcJRk3ozgpviD4ia68u08Naa8Ut3qVtbPLqjKW+xSyI7MBEdu4RnAGcHrxzTdP8Aifeal4gisLDwy8lqFt/PlkvY45F82JZNyIxy6KGAyOSVYAHFejC3t+P3EXBYj5BwW5Y/jk59c1E+m6bJcRXD6faNNCAsUhhUsgHQKcZH4U/aU/5Rcsu557b/ABN1CPTTqWpaBbQWv2CPUyYb4yNHa+d5czsDGPmRTvwMggEZFRXnxaaGxvZk8PvLNZRmaaFbgZSF5UjtpSSoAWQOXJz8qox5r0K5n0W1M8NzNp8PkW3mTJIyL5cBJ+ZgeiZVuTxwfSqMOteD5o73ydW0KRIUWK82XEREa52KsmDwM5UA/SmpQ/kFaX8xzujeONf1K/0rT/8AhGrS2uL2SfzGk1NWjWKLZl0MatuJ342nbyOeDmsPwP8AELUtS8P6PHdBhcm7srWeSWRVnm87OZPL2EeUQMKwOSQw+Ug13D6x4Y0vwje+I9JWwutNsIJrgtpvluDtXLhSp27jj19M1PNq3hi3vvsRutKGpQweYlmJI/tARRv4TO7Hf0p3jZ+4Fn/McT/wtS/g0CPWL7w/bRx3elPqVmsV80hKpNFEyyfuwRzOhG0McAjGeKual4z8RTfB/XPFlrp9jZX9qk7WgaZ3jaONsCUho1YZALBWUHoDjnGnqOpeAtf8JRjW7rTLWwnghd4bm7S3eBZAJEUlWBQnbkYPO3jpVrQV8D+Hrf8A4R7S7zTIzdbrgWbXolmuN43FsOxZ8j68e1NuCXwa3/AXvdzKf4jR295cafd21gLyLUtPso0ivtwnW68v96mVBZV8w9udh5HbOm+KF9Dpd3dTaRpsMtndbLtG1BmW1h2lhIxWM+YTgcRCTGeSMVvP4g8K2/h7SPEk+mwWtpdyR28MssUSfZlJJBZicKgK54PFXXufAkdhZzNceG0s7yUtaOXhEc79CYz0Zu3HNL3FvAfvfzHMSfE+8bUdbW18NmXTtLjui1w97Gjs0MXmZMZ+YI3ABAJwQcYrf8M+K76+n1O31bSorWeysLfUAtrcGffFMJdq8qvzgwsCBkcjBo8QeJfAOkXFxe6pqWhLdQyJbXLF4mmjMhCBX/iUc857Zrbh1TQyhuYdQ07aWEJkSZMEhdwTIPUA5x6HNKXLy6QGr33OKi+Il9Lp+mXC2mgK+qyYti+rkRQqI2kInfy/lfC4CgHJzzxUEPxO1C4tDfw+HrcWVtaW11eNJfEOFlmeP90AhD42FgSVDAjpXX3L+Dbeyla5fQYrWZUuJTIYljdScJI2eCCeAx71Zu9R8OWulx6hdX+lQafOqKlxLNGsUi9VAYnBHpRzQ/kFaX8x5vcfE7XNH0y+fULPR72+j1O8t4beK9aMiKEbjuLRhVIGOpycjGa0rr4hapqOi6vdaFZ6ZA9ppYuo1vL0icu1sJlKxBDuUBgM5GSDXWXF34Nl1NLG4udAe/unWRYHkhMszFcqwU8sdvIPpVfXdY8PaVrUVu+ky3upJb7yLKw86SCDplioyq9QB1POAaq8HtDUVpfzHKT/ABP1CxtoBcWOjXUkenW19cNDqh/fCWVo9sI8v52G0HHAySPcvi+KWoTNrFxD4Vb7BYLc7JJL6NJC8LFcPH95AxBwcHGRkY5rXutS8B6X4rubdrCJdVtdNF0QloSFiTe4VBjaJMF22r82Dk9qtHxL4IOuyQf6GdQk0n+1Xk+zAlrXpuL454B+XOcDpT93+QPe/mMm++IWpaRqP2XW9FsoAbN7iMW160zzusTSmNAIxtIVeTJszzt3VFF8RtUkmSxi0fSrq9nntI4XttUMlti4WQjdJ5eQy+XkqFOQwIPOK7jTE0vUIoNbt7GISXMCskz24WUow4ByMjjHFWLXT9PtYxHa2NtAm/zNscSqN397AHX3rPnp/wAupXLLuea3XxU1NZrSzs/Coub1o5nuI/7QjjT93O0JWJ5NockqTzjGRnFbml+Nr+68Tx6fPo9vDYTajc6fFOt2WlMkK7txTYAFPT7xI9K6y50zTbpUW50+0nVGLIJIVYKx6kZHBNTi3gDBhDGCGLAhRwx6n60nOnbSIKMu5JXlf7Kf/JFtP/7CGo/+ls1eqV5X+yn/AMkW0/8A7CGo/wDpbNTj/Bl6r9Rv418/0PVKKKKwLCiiigAooooAKKKKACiiigAooooAKKKKACiiigAooooAKKKKACiiigAooooAwda/5G/w/wDS5/8AQBW9WbrGkpqNxa3Au7m1mtt/lvCVz8wAPUH0qD+xbv8A6GLVfzj/APiK44+0p1JtRum77rsl+hkuaLen9WNmisb+xbv/AKGLVfzj/wDiKP7Fu/8AoYtV/OP/AOIrT2tT/n2/vX+ZXNLsbNFY39i3f/Qxar+cf/xFH9i3f/Qxar+cf/xFHtan/Pt/ev8AMOaXY2ayfGGiR+JPC+o6DNO1vHfQNC0qqGKA9wDwfxpn9i3f/Qxar+cf/wARR/Yt3/0MWq/nH/8AEU1Xqp3VN/ev8xNt/ZOR1H4X/wBo3B1K+1qObVTdLP5n2MpblVi8oKYlkBztOd2/r7cVLJ8NEZXt4NUh02yl01rCeDTrQwiYGIoC2ZGBC7iVG3I6bjXU/wBi3f8A0MWq/nH/APEUf2Ld/wDQxar+cf8A8RWn13EfyP8A8l/zJ5f7pzF98Pb68nllk8SBPtdvaQ3wSxA837M7NGUy52Z3kMPmzjjFMm+GjTCW2m1920/F8LeAWiho/ted+58/Ptz8vC8ZznqNPULXVtLuTJda1qcumn/ltDsLw/742nI9x+Valvpc1xCk0HibU5I3GVZWiII/74rOGZVpScVB3X+H+vmSrN25TWsrdbWygtY8bIY1jXAxwBjp2qasb+xbv/oYtV/OP/4ij+xbv/oYtV/OP/4il7ap/wA+396/zNeaXY2aKxv7Fu/+hi1X84//AIij+xbv/oYtV/OP/wCIo9rU/wCfb+9f5hzS7GzRWN/Yt3/0MWq/nH/8RR/Yt3/0MWq/nH/8RR7Wp/z7f3r/ADDml2NmsGz/AOR81D/rxh/9Capf7Fu/+hi1X84//iKm0rR1sb6a+e9urueaNY2aYrwoJIAwB61lP2lScPctZ33XZkvmk1oadFFFdpqFFFFABRRRQAUUUUAFFFFABRRRQBn+Jf8AkXNT/wCvSX/0A1hfBr/klXhj/sGw/wDoIrd8S/8AIuan/wBekv8A6Aawvg1/ySrwx/2DYf8A0EVsv4L9V+TPQj/uEv8AGvykdbRXnXjjXI7f4gaNpdn4kubK+M8MlzBK6paLbbvmUgr+8kk5VQCSuQxwB82rrniW9s/G0Gi/atP0+2aGORGu7d3e+dnIMUTB1VWGB13csOMdV7J6Hmc6OworyO3+Ivim405ri1t9JurmS3ikkt0tJ1OmTPcxRfZ5yWO9gHbJAQ5jJ246S6n4p8XW/iPT4rzULG0trPVbqyu3j02Qx3gFqk0WFMuVJLlANxyy8f3ar6vIXtUer1S1GbUIpEFnZpcKysWLSbdpAyB+PSvKdD+KHiO+tr1rqDSraKOezVdQNtIYbaObzdxmQSH5lMaggOMFxnGKm1Txt4g0XUPEF5JrmkX9vHa2U9hD9hkRJEkdEeVCJGJUFjkDcc45HQ0sNNOzF7WNj0GKfWVgE40m2SVtm9Fb5jk/N+QpFu/EKvt/su2Y7Wy/mbQW34Hrxt5rzzUviR4qggjS1g0OaF7ueFNakjeKxmCKhUKGk4LFmGd5B2HGecat74v8XJY6rf8A/FOWUNmtqiLPvZXeSNHdhKXRXAywUYXdwdy9C/Yy7IXOu52kE+tteCO4soFt/PZS4bdujwcHHbnHrTLy61xZbmOHR4JYowTC5mH7wjpx26/ofauFb4ia5JNaG3hs1Msdk8FlcWE0dzqQmP7xov3hEYQZOD5mMckAgmSXxx4xtNOk1KXR7K+WW3v3tbO3t5UlRreTam9yxDBlycBV9iaXsZX2Q+ddztnutc8xIzp8TK4Ysc5CgKMDr3bPbtU2n3GqyXEYmsY4rfkMScMDzg49OP1rgNF8aeM9Wt9Pitz4aaW7vJYftduklxEiJbGX5o1k+VtwC4L8gg8Hity98YalZeBtG8V3Gmr5DSR/2tEkbs8UTAoXjUc8SFCQQfk3dxmlKlJaWQ1Nbnb0V5RY/ELxV/wmmi6Ff6dYobt41vLcW7pNCJIpJAynzG3KuERmKgbiRnpW78OfEviXV5dNXxBbWKf2jocGqL9lt5IvIZ8Bom3s24/Nn+HHIwetTKhKKuxqomd1RXlGkeKns9OvdZ1bWtUm8SQC4M+gBf3asCVjjCBchfuYkz82c5OcVl2PijxlodhK2vprTzaTPDqUy3EEe+8spVMcyARFgTFKSwAIONmR1qvq0u4vao9rrnviZ/yTjxN/2CLv/wBEtXE+BdW8aXXiCw8N63c3XnxSvq91deSEV7R4wYrbOMAiSXae+IG9a7b4mf8AJOPE3/YIu/8A0S1JU3CpFXOvAS5sRT/xL8yX4e/8iD4e/wCwXbf+ilrcrD+Hv/Ig+Hv+wXbf+ilrcrOp8bHi/wCPP1f5hRRRUHOFFFFABRRRQAUUUUAFFFFABRRRQAV5X8DP+Ry+Kn/Y1N/6TQ16pXm8/wAKTH4h1nWNF8eeK9COsXf2y7t7J7byjLtVcjfCxHCjvW1Jx5ZRbtf/ADIle6aPSKK86/4Vtrv/AEVzx3/33Z//ACPR/wAK213/AKK547/77s//AJHo9nD+b8x8z7HotFedf8K213/ornjv/vuz/wDkej/hW2u/9Fc8d/8Afdn/API9Hs4fzfmHM+xueMfBlp4k1bTr6a7lthb/ALu7iRQVvYN6yeS+f4d6KfoWH8RrnYvhPG15fXF9r01412iRs0lvudlW6Fx+8ZmO88bOAo244zU3/Cttd/6K547/AO+7P/5Ho/4Vtrv/AEVzx3/33Z//ACPWkZ8qsp/g/wDIhxu78pvXng+C40PxTpf22RE8QySvI4jH7kyQpEcDv9zPPrWbcfD7ztRkLauRpr6idT+z/ZV80XJjCZ83P3OM4257bsYFU/8AhW2u/wDRXPHf/fdn/wDI9H/Cttd/6K547/77s/8A5HoUrfb/AAf+QNeRCvwoFt4di0DTvEU8GnJKs5gkgLrJJ5bI5cq6synKuFJwrKOq4ULB8KVj1DRp28QTywaV9l8qKSDJBgXGEO7aitySNpOT1xxUv/Cttd/6K547/wC+7P8A+R6P+Fba7/0Vzx3/AN92f/yPVe0f8/4f8AXIv5TXuvBW/wAJaPodtqhik0m6iuoLh7dZAzxsWXchPTJ5wQeOCDyOfuvhHZzzLdSajBc3MqTpei7szJBOJZN7BY1kXYMkjGWBHXJ5qr4l8LN4a0qTVNf+OHjDTbOMfNLPPZKCfQf6Pkn2GSa4rSNH+KHjHUIZvCPjrxrpXh0Nl9V15LYPcr/0wt1hV8f7TlR7VdNSs5Kdl3t/wBS5b2aPUbz4ezzy6o0Ouiziu5knht4LUiGKVJllErozkO52hSV2ZGe9K/w+mm1WWefXmaym1A6lLbJaBWaZoRE4D7jhDjcBjIJ+8RxVKD4Z65FEsf8Awt7x4cdSZLQ5P4wE/rT/APhW2u/9Fc8d/wDfdn/8j1nz/wB9fd/wCuX+6LZ/DOQRQx6l4gN6kEFpbQqLJUURW8/mqGGTuYngngegFbXj/wAGw+KpNNuGuUguNPeQx+bE0sTrIu1gyq6E9AQQwxg9QaxP+Fba7/0Vzx3/AN92f/yPR/wrbXf+iueO/wDvuz/+R6XNrfn/AA/4AculuUvwfD2xhWUR3CQ+Zc6bOFgtwix/YyhVFBJIVth7nG49a0dW8N30niOTXdF1r+zLm4tltrpZLUTpIqklGUFhtcbm55HPKmuf/wCFba7/ANFc8d/992f/AMj0f8K213/ornjv/vuz/wDkelf+/wDh/wAALeRaX4bWw1RdZOuam2rf2sdSacyt5TEjZ5fk52Y8oLHnGeM1nf8ACoNNGl/YU1m8Qi/85JQg3JaiPyhaD/Y8vIz1ySan/wCFba7/ANFc8d/992f/AMj0f8K213/ornjv/vuz/wDkeqVR/wDPz8H/AJC5F/KeiIqogRFCqowABgAUtedf8K213/ornjv/AL7s/wD5Ho/4Vtrv/RXPHf8A33Z//I9Zezh/N+ZfM+x6LRXnX/Cttd/6K547/wC+7P8A+R6P+Fba7/0Vzx3/AN92f/yPR7OH835j5n2PRa8r/ZT/AOSLaf8A9hDUf/S2ar4+G+u/9Fc8df8Afdn/API9dH8OPCNh4G8I2vhrTbm7ure3eWTzrplaR2kkaRiSoA+8x6AVTcY03FO7bX6/5i1ck7HRUUUVzlhRRRQAUUUUAFFFFABRRRQAUUUUAFFFFABRRRQAUUUUAFFFFABRRRQAUUUUAFFFFABRRRQAUUUUAFFFFABRRRQAHkYPIrCn0y60yZ7zQ9uxjulsWOI39Sn91v0NbtFZVaMam+62fVEyimUdJ1S21KNvK3JNGcSwyDDxn0I/rV6s3VtIjvJFuoJGtL6Mfu7iPr9GH8Q9jUGn6vLHdLp2sRrbXh4jcf6qf3U9j7Hmso1pU3y1fk+j/wAn/S7EqTWkjZooorqNAooooAKKKKACiiigAooooAKKKKACiiigAooooAKKKKAM/wAS/wDIuan/ANekv/oBrC+DX/JKvDH/AGDYf/QRW74l/wCRc1P/AK9Jf/QDWF8Gv+SVeGP+wbD/AOgitl/BfqvyZ6Ef9wl/jX5SOtooorE88KKKKACoby1tr23NveW8VxCWVikihlypBBwfQgH8KmooAKKKKACiiigAooooAKKKKACiiigArnviZ/yTjxN/2CLv/wBEtXQ1z3xM/wCSceJv+wRd/wDolq0pfHH1OnB/7xT9V+ZL8Pf+RB8Pf9gu2/8ARS1uVh/D3/kQfD3/AGC7b/0UtblKp8bFi/48/V/mFFFFQc4UUUUAFFFFABRRRQAUUUUAFFFFABRRRQAUUUUAFFFFABRRRQAUUjEKpZiAAMkntXnOtfFGK81KbQfh3pUni7WI22TSQvssLQ/9Nrj7v/AV3GrhTlPZEyko7noN/eWthZy3l9cw2ttCpaWaZwiIo7kngCvNZviLrni6V7H4V6Kt/DuKSeINRDRafF6mMfenI/2cL71JYfDK71+8i1b4o6z/AMJJcoweHSoVMWmWrdsRdZSP70mfpXpMEUUEKQwxpFEihURFAVQOgAHQVp+7p/3n+H/BJ96XkjgvDXwv0631WPxD4u1C48XeIV5S7v1Hk2x9IIB8kQ98FvevQKKKznOU3eTLUVHYKKKKgYUUUUAFFFFABRRRQAUUUUAFFFFABRRRQAUUUUAFFFFABRRRQAUUUUAFFFFABRRRQAUUUUAFFFFABRRRQAUUUUAFFFFABRRRQAUUUUAFFFFABRRRQAUUUUAFFFFABRRRQAVX1Cztb+1a2u4Vlibsex9R6GrFFKUVJWa0Bq5z4mv9AO27aS+0z+GfGZYB/tj+Ie/Wt23miuIUmgkWSNxlWU5BFPPIweRWFcaZdaZM95oW3ax3TWTHEb+pT+636GuW06Hw6x7dV6d15b9r7GesPNG7RVHSNUtdSjYwlkmjOJYJBh4z6Ef1q9XTCcZx5ou6LTTV0FFFFUMKKKKACiiigAooooAKKKKACiiigAooooAjuoY7m2lt5l3RyoUcZ6gjBrjLX4YeHrW2jtrXUPEdvBEoWOKLW7lURR0AAfAFdvRVxqTh8LsdFHF16CapzaT7M4z/AIVxo3/QW8Uf+D66/wDi6P8AhXGjf9BbxR/4Prr/AOLrs6Kr29T+Zm39pYv/AJ+P7zjP+FcaN/0FvFH/AIPrr/4uj/hXGjf9BbxR/wCD66/+Lrs6KPb1P5mH9pYv/n4/vOM/4Vxo3/QW8Uf+D66/+Lo/4Vxo3/QW8Uf+D66/+Lrs6KPb1P5mH9pYv/n4/vOM/wCFcaN/0FvFH/g+uv8A4uj/AIVxo3/QW8Uf+D66/wDi67Oij29T+Zh/aWL/AOfj+88q1PwlaW3j7RtDi1nxILK9tLmaZTrVwWLR7NuG35H3j0610X/CuNG/6C3ij/wfXX/xdU/EmqafD8Y/DkMt3EkkdlcxupPIaTy9g/HBx9K7+t6tWpGMNXqv1Z343GYunToPnavG/r70v0t+Bxn/AArjRv8AoLeKP/B9df8AxdH/AArjRv8AoLeKP/B9df8AxddnRWHt6n8zOD+0sX/z8f3nGf8ACuNG/wCgt4o/8H11/wDF0f8ACuNG/wCgt4o/8H11/wDF12dFHt6n8zD+0sX/AM/H95xn/CuNG/6C3ij/AMH11/8AF0f8K40b/oLeKP8AwfXX/wAXXZ0Ue3qfzMP7Sxf/AD8f3nGf8K40b/oLeKP/AAfXX/xdMuPhloFxBJb3Go+JZoZFKSRvrlyyupGCCC+CCO1dtRT9vV/mYLM8Yv8Al6/vINOs7fT9PtrC1TZb20SwxLnO1FAAGfoKnoorFs4m23dhRRRQIKKKKACiiigAooooAKKKKACiiigAooooAKKKKACiiuV8deP/AAz4O8qHVLx5tRuOLXTbOMzXdwfRIl5P1OB71UYyk7RQm0ldnVVw3jH4m6Jomp/2DpVvdeJfEjfc0rTFEkie8rfdiX3Yj6Vif2Z8SPiF82uXUvgXw6/TT7GUNqVwnpLMOIQf7qZPbNdz4O8J+HfCGmDTvDulW9hATucoMvK3953PzO3uSa15YQ+J3fZf5/5feReUttDhl8D+LvHLC4+Jeriy0tuV8N6RMywkelxPw0vuq7V+tekaJpOmaJpsOm6PYW1hZQrtjgt4wiKPoKuUVE6sp6dOxUYJBRRRWZQUUUUAFFFFABRRRQAUUUUAFFFFABRRRQAUUUUAFFFFABRRRQAUUUUAFFFFABRRRQAUUUUAFFFFABRRRQAUUUUAFFFFABRRRQAUUUUAFFFFABRRRQAUUUUAFFFFABRRRQAUUUUAFFFFABRRRQAUUUUAZur6RHeyLdQSNaX0Y/d3EfX6MP4h7GoNP1eSO6XTtZjW2vDxG4/1U/up7H2PNbNQX9nbX9q1tdwrLE3Y9j6j0Nc06LUuelo/wfr/AJ/mQ463iT0Vz4mvvD523bS32l/wz43SwD/bH8S+/Wt23miuIUmgkWSNxlWU5BFXSrKfuvSS6f108xxlfTqPooorYoKKKKAPGtIm8f8AjL4heObGx+IVzoFhoWpRWltbwaVazAq0CSElpELZyx71v/8ACFfEf/os2qf+CGw/+N1R+DP/ACUz4sf9h+D/ANJIq9Urqq1HCVklsui7LyMowTV3+bPOf+EK+I//AEWbVP8AwQ2H/wAbo/4Qr4j/APRZtU/8ENh/8br0ais/by7L7l/kV7Nef3s85/4Qr4j/APRZtU/8ENh/8bo/4Qr4j/8ARZtU/wDBDYf/ABuvRqKPby7L7l/kHs15/ezzn/hCviP/ANFm1T/wQ2H/AMbo/wCEK+I//RZtU/8ABDYf/G69Goo9vLsvuX+QezXn97POf+EK+I//AEWbVP8AwQ2H/wAbo/4Qr4j/APRZtU/8ENh/8br0aij28uy+5f5B7Nef3s85/wCEK+I//RZtU/8ABDYf/G6P+EK+I/8A0WbVP/BDYf8AxuvRq8A8d63qel6z41vvEVvfXl5aTI2h2Jvbm1jmsvLHNuYQQ8vmbs5yRjsMVrRlOo7K33L/ACImoxXX72dz/wAIV8R/+izap/4IrD/43R/whfxG/wCizan/AOCKw/8AjdczdeJvG2reO7nw9dxWWnacbm1tjp+osFW8spYv3zA7C7yZZlG1lUFMEZOa5Xwhq/jDTfDltDocLaIbjSNW1G5+z6WuZLi2nMVuCHUgZijRcYywGRzzWyp1Lbr7l/kRzRv1+9nqH/CFfEf/AKLNqn/ghsP/AI3R/wAIV8R/+izap/4IbD/43XnieJvHdt4j13xHDNqct7c+EbO/0/SZIs28s5VvNVE25ynLYUhjjBJHFWrrx74/t9GtPJ1O31EX2qwW8EtnEs94sZt3kkVlSHYrbkGP3bHaSDyM0eyq9OX7l/kHPDz+9/5nc/8ACFfEf/os2qf+CGw/+N0f8IV8R/8Aos2qf+CGw/8Ajdcv4Q8V+OdU1XSYIdfXWIF8OS6lcyW1gqJdXqTMn2cMyAxjopGA3GeKytO8f/E9vBmpawjWN9ciwgkktdgN1p8zShZm8pYx8iKT8r7mBXJLDIpezq3t7v3L/IOaHn97/wAzrbr4X+L7rWbfWbj4rX0uo2qlILg6FZbkU9RjZg/iDjtitD/hCviP/wBFm1P/AMEVh/8AG65i28T/ABCupfD9jFrlo9vqXiCS0e+s4o7mWO0FuZAJCIxGsgcYDBcYIyM1gXOueKtb8e+GLrUWuptQ0/X9RQ6ULHZHbJHFIsBMgXnzAByxIbd8uNpp8tV7taLsvPyNKlZzUVJt20Wr0X3+Z6N/whXxH/6LNqn/AIIbD/43R/whXxH/AOizap/4IbD/AON1m/BLxR4z8Q6iH8QXdibeTTBLcWbFVurS7EmCgRUUrHtOMOWYFRzg1kyfEjxR/wALYttLtbfUZNLNxqNveW0lipaMQW7SROiqN43MpALOQ+eAtRy1eZx008l/kReFk9dfN/5nUf8ACFfEf/os2qf+CGw/+N0f8IV8R/8Aos2qf+CGw/8Ajdeb2nxQ+IF3p2vzaebl0it9KuLKSexSR43nn2TxkIiqdq9V5Ze7HrWnq/j7xjpOqnR77Wpba3j8WrpZ1KXT0Mj2jW3mbgoUKSGz8wXA7g4NX7Kte3u/cv8ALzFzQ8/vf+Z2v/CFfEf/AKLNqn/ghsP/AI3R/wAIV8R/+izan/4IrD/43XnetfE7x9a/D63udt8mrNFfzWlyunIiXqQyhYS6srfM65Ploqk8MGA4K6L4g8W2fxq1G7NpPYaLrVzo41O/W1Mhjc2IKRBWGFRnyrSc7eBwTmj2VWzbt16Lp8hc8Lrf72eh/wDCFfEf/os2qf8AghsP/jdH/CFfEf8A6LNqn/ghsP8A43Xo1Fcnt5dl9y/yN/Zrz+9nnP8AwhXxH/6LNqn/AIIbD/43R/whXxH/AOizap/4IbD/AON16NRR7eXZfcv8g9mvP72ec/8ACFfEf/os2qf+CGw/+N0f8IV8R/8Aos2qf+CGw/8AjdejUUe3l2X3L/IPZrz+9nnP/CFfEf8A6LNqn/ghsP8A43R/whXxH/6LNqn/AIIbD/43Xo1FHt5dl9y/yD2a8/vZ5z/whXxH/wCizap/4IbD/wCN0f8ACFfEf/os2qf+CGw/+N16NRR7eXZfcv8AIPZrz+9ni/it/iF4I8R+C2ufiNda7Z6x4hg0y5tZ9JtIQY3SRiQ0aBgfk9e9e0V5X8f/APkL/DH/ALHW0/8ARM1eqVVZ3hGVu/l1FBWbQUUUVzmgUUUUAFFFVNY1TTdG06XUdWvraxs4V3ST3EgRFHuTQlcC3WL4v8VeHvCOlnUvEWq2+n2+dqeY3zSN/dRR8zN7AE1w7eOfFfjdmtvhnpAttNJ2t4k1eJkgx628Jw8x9GOF+tbPhD4ZaLo+qDX9YubrxN4kI+bVdTId09ok+7EvoFGfc1v7JQ/iP5df+B/WhnzuXwmIdV+I3xBGzw/ay+B/Dz/8xK/iDajcL6xQHiIH+8/PoK6rwL8P/DPg/wA24020e41K45utTvJDNd3B9Xkbn8Bge1dVRUyqtrljov63GoK93qwooorIsKKKKACiiigAooooAKKKKACiiigAooooAKKKKACiiigAooooAKKKKACiiigAooooAKKKKACiiigAooooAKKKKACiiigAooooAKKKKACiiigAooooAKKKKACiiigAooooAKKKKACiiigAooooAKKKKACiiigAooooAKKKKAA8jB5FYVxpd1pkz3mhbdrHdNYscRyepT+636Gt2isqtGNTfdbPqiZRUijpGqWupRt5W6OaM4lgkG2SM+hH9avVm6vpEV7It1DI1pfRj93cR9fow/iHsag0/V5Y7ldO1mNba7PEcg/1U/up7H2NZRrSpvlq/J9H/k/6XYlSa0kbNFFFdRoeV/Bn/kpnxY/7D8H/AKSRV6pXlfwZ/wCSmfFj/sPwf+kkVeqVviPj+S/JEw2Cq+qX1rpmm3Oo3syw2ttE000jdFVRkn8hViuZ+Jnhm68YeE5vD0GpnTobuWMXcqpudoAwLovYFgMZORgng1lBJySk9Bu9tBPCvjzwz4j8LP4ktL77Jp8UjRTNfL9naFgejh8beoIz1BFW5fGHhKKxgvpfFGipa3Cs0MzX0YSQKQGKtnBwSAcdM1wk/wAK9etLrXG0PxrPFb6rc2d46XFuocSwkB8PDs2B0VVygVhtHPWq3hT4N3WjyaVJca9BcvYzatM3+jsdxvcdCzk/LzySS2a6HToavm/q3+ehlzVOx6JqPjDwlpotjqHifRbQXUSzW5mvo082NvusuT8wPYjg1YXxH4fbVJ9LXXdMN/bqXnthdJ5sSgBiWXOQACDz2NfPl18O/FPh3V7Cys9Nn119N0/TLa1L27CzvnhnZmaQrIPL2BsjzA+CAQO1d9pnwfjtdRvHubi01K2ku727tTdvcs0DXIbepjEoiYfMQTtBIx35qpUaMV8QlOb6HU6r8TPA+nT6RFJ4isJhq92bS1kt50kj8wLk7mBwo6cnuw9a24fEnh2YQmHXtLkE8skMRW7Q+ZJGCZEXnllAJIHIxzXnFh8JtYtINFZfEcLSaNra6jZW0kUkkEMIg8n7OrO5kIxyCWOOmMUml/CLULPW7CRtetW0uw1a/wBQihFo3nP9rR1ZWffj5d3BA55zUunQtpL+v6sNSqdj0UeKvDBtluR4j0gwPaG9WT7bHta3BwZgc48vJA3dM96yPFvxH8I+HfDVzrkutafdpFBJNFBb3cTSXIT7wjBYbiDxXn1r8D9UXQm0m48S2TRReFpvDtqUsmBCPKsiyvlzk8YIGBWv4z+Et7rCX0Wm61ZWseo+HotEuVnszKI1iOUeIBgF56g+x6imqdBSV5aA5VLbHo1xr+k2eh2+s6nqFrptnOiMsl3MsSguMhSScZrB8OfEjwrq3hhPENzqVto9lJdz2sTahcxxeY0LsrFTuwR8pPXpUXi3wXeapaeFZNP1KCC/8OXKXEJuIS8MxETRkMoYHo2QQeDXJaL8HtV0OLTJ9O1+wlvrJdShb7RYnyGjvH35VA+VZTgdcEZHFTCFFx1ev/D/APAG3O+iPTNQ8UeGtPe1S/8AEOk2rXaB7YTXkaGZSQAy5PzAkjketZ+tweDPFWqQ6RfXtld6ppsrTRxW9+Y7q2fbtYgxsHX5XwfUEZrgP+FJ3NnpF3o+meIojZ6loMGi3z3dqZJUSIt88JDALne3ykEAgHtXbfD7wUPCmr+I777Yt0NXuopk/d7XjSOFIwrNn5j8pOeOp4olGnFXjLUE5N2aGeDPEXgy38Q3Pw78NxvBPpMBkkiS3dYlG7DYdvvtuPJyeScnNdHfa5otjqdvpd7q9hbX90M29tLcIssozj5VJyeeOK5WDwjryfF2Xxs2paabWSwGnm1Fu/mCIOXDb92N2fbGKfc+C71fiLqHiiy1C0+z6raW9tewXFuXdBCzFTEwYYzu7jg8ilKNNvfp+I05JbG+nirwu7Xqp4j0hjYAm8AvY/8ARwG2kvz8uDxz34rH8RfE3wPoelDU7rxFYT232yOyZrWdJiksnQMFPHHJz0HNcFB8DGj8HX3h1tUt5ZTpdzptjqMjXLywxSybjuiaUxdAM7VXJGeK0vEnwhutUvteu7fXYLdtQl0ma3jNsSkT2P8Aeww3BunGMe9WqeHvrLT/AIYnmqW2PQR4s8LGWeIeJNHL26GSZRexkxqACWYZ4GGByfUVnz+PNB/trw5pthcx6mmvz3EFvdWcySQxtBE0j7mB9FI4zz1rnpvhxq4t/F81j4hhsdS8Rahb3guIbYgwCIIDHndu52thgQV3ZHPNYuj/AAVureazkvPEQcRanqV9L5cchci7tTBtV3dmyud25iSaUYULO8v6t/mDlU7Hqeja/oetPPHo+s6fqL252zLa3KSmM+jbScdD19Ky9YuvBGq6tGupanpM9/4elN7sa9UPZMqcyOob5QFbndxg1h/Cv4df8IbPHNdS215cwafHp8V2styZGhQ5UFJJGRR3wgABz24rJuvhNezeFvEHhca3aLp+o6hPqNtMbMtPHLLKsu2Q7sOgYYPQsuAelJRpKbtLT+rjvO2x3sXi7wpLp51CPxNoz2YmFuZxexmMSkbgm7ON2CDjrg1mah8SfBVlqWiWL+ILGVtbeRbKWGZXiYp1y4OBz8o9+OtcvefCm/1PXZdf1LWrMX9xq+n300UFqRB5dohVUALE7mySWJ44GOKTTvhRqOm6lpWpWuvW7XOna9f6miyWzbDHdKQY8Bshl6g9DzxTUKHWX9W/zFzVOx6FbeJfDtzdXdrb69pcs9khkuo0u0LQKDgs4zlQD3NYl98TfA9pqOi2J8RWEx1qWWK0mgnSSLdGu5tzg4X0GepIFefy/A7VtQu76bWvGBuftOi3OlB1hk3YkmWVX2s5RQNoUxoFUj611t94G1y91HwlrU2p6THqXh27llCw2brDPHJb+QQRvyGA5BzjtjFHs6CfxX/4b/MOao+h1mn+KfDOoaidNsPEOk3d6FZjbw3kbyYU4Y7Qc8EEH0qOLxf4TmtLm8i8TaM9tasq3Ey30ZSIscKGbOBkggZ61494E+FGtapp8P8Awkcw0m1s9R1iWCCK32XLG78yIOz7iCuxtw4znHpWovwTeTwtJpFzf2TXZtLOyF+TcytJBbyrII2jklZFB2nhQAMntxVSpUE7cwKdRrY9Ss/E3hy8v4rCz17S7i7mj82KCK7RpHTBO4KDkjAPPsabp/irwxqMd3Jp/iLSbtLNPMumhvI3EK8/M+D8o+VuT6H0rjvEnwzuNW8Z3Wr22sLpVnfQ+TfpaLIJLtBbmJFcFzHlSxYOFDAYXOBmsG5+Ct7qmkCz1bxDbpJbaBHolm9lZmNSiTLKJJVLHdkoo2ggYLevEKnRe8huU+x6ZD4v8KTaedQi8TaM9mJhAZ1vozH5hGQm7ONxHOOtaGk6npur2K32k6ha39q5IWa2mWRCQcEBlJHBrzS9+FOoaprZ17U9asxfy6zpmoTxW9oy2/l2WQEVSxO5gxyxOBxxXWfDbwpN4RsdYtpb5bz+0NYutSQrHs8sTNu2dTnHr39KmcKSj7stRxcr6o6qiiisDQ8r+P8A/wAhf4Y/9jraf+iZq9Uryv4//wDIX+GP/Y62n/omavVK3qfw4fP8yI/EwooorAsKbNJHDE800iRxoCzO5wFA6kk9K4HxR8UdNtNVk8O+FLC58W+I14ay08gx259Z5j8kQ+pJ9qzYfh3r/jCZL74qa0t3bZ3x+HdMZorCP0ErcPOf97C+2K2VGyvN2X4/cQ59I6k2ofE65128m0n4X6N/wkt1Gxjm1ORjFpls3+1N/wAtSP7sefqKk0f4XJfajDrvxF1Z/F2rRnfDDKmzT7Rv+mVv90kf3nyT14r0HT7O00+zisrC1htbaFdscMKBEQegA4FT0Oty6U1b8/69Bcl/i1EVVVQqqFUDAAHAFLRRWJoFFFFABRRRQAUUUUAFFFFABRRRQAUUUUAFFFFABRRRQAUUUUAFFFFABRRRQAUUUUAFFFFABRRRQAUUUUAFFFFABRRRQAUUUUAFFFFABRRRQAUUUUAFFFFABRRRQAUUUUAFFFFABRRRQAUUUUAFFFFABRRRQAUUUUAFFFFABRRRQAUUUUAFFFFABUGoWdtf2rW13CssTdQex9R6Gp6KUoqSs1oDVznxNf8Ah87btpb7S/4Z8ZlgHo4/iX361u280NxCk0EiyRuMqynIIp55GDyK5zVLG70Uvf6BE8gdv3tiBlHz/Ev90/TrXI+fDK61j+K9O68t+19jJ3h5o474M/8AJTPix/2H4P8A0kir0ezvrifULm1k0m+to4fuXMpi8ub/AHNrlv8AvpVrzL4Etcy+Ovibc3dv9nln1m3kMZ6r/osY5Hbp0NetV6NSpGbUo7NL8kOm7xTRn+JNWttC0C+1i7yYbOFpWUdWwOFHuTgD3NeY+G/iJ4hhsJtP1e1Nxrj3dj9mS8tJLFWhupEjPDJk+VIWUkA5GznJr1HXr+z0vRb3U9QBNpaQtPMAm47VGTgd+lZWheKNG1qEXLx/Ym8lp0W8aIO0K7S0g2s3yqWTJ4wSM9qqm0ou8bhK99zhfEvxdvdD0xJpdJsZbuB7pbyAXexSIJhExid9u7J6KAW9qsnx9qGhS6ml7avqKz6pe2emkyYL3SuiwWvTAD7jhu21vTntzrnhK5uTbnVdGmmijNxsM0bMiYDF+vAxgk+nNY+veK/h4YtO1O+1jSrqK31NEt5Y7lXSK6ZGUM2DjIVm5PTOa0Ti9OQl3/mMHUvihqGnLqkNxpVjJfWtzHBHbwXYdVV5DGJZZTiNFyv3SwYEgMBkZ308YahH4Bj8UXmkQx+XOBdxx3kcypAJNrzK8ZZSAvzYzwAQelb0N54dkVlhudLdbmR0YK6ESunLg+pHJPpVe28R+Ev7IlurfWtHGnRN5cjpcR+Upb+E4OBn071DcXtApJ/zHCXHxauE1TTEi0q2azvpIXG642Si2nneOCUBsbyypv2qGK5w2OCeg8J+M9U1bWrC1vtLtLe11GO8a1eG4Z3U28iId4KgfMHyMHjGK3NO1XSNU1+bT7WCG4a0sba8juVCNG0c7TKoRh6eQx9ORTT4r8IRwT3P/CQ6MsVpIIppPtUYWJ2JwpOeCSp474NEnF6KAlfdyOE1f4iai3iyyihjt47S01O9hmsYbjdezrBaTuA8e3AVmVWXnsPWui+HPjTUfE+m3l9eaTa2kcUKTQtFqEEocMu7a2x2KEcctitmTxJ4PhurZ5Nc0SO4vFRoGNzGHmDEqhU5ywJyB+IqhpnjXwG8N/JDrGkWiW909rcmSWOMGReueeR7/WnK0o6QBaPWRyMvxF1q+0ZZLNbSDU/Ivw8MEnmxRSxWwlVWfYRIRnrG23pknoLK/FF7DSN2pnSJ7oaVa3kLwXmI7t5Z3iZEyOSu1ScZwWxxXX6p4m8HaBBL9p1TSbYw2zXnkJLGHMe3O5VBycgcetSW+teE5fDtpr4vdKj0qQDyLmR41jBY4wGPAO7Ix6im3G3waCs/5jzzX/iprD3Gv6bo9pYJLa2d5PaXTTAlTbyojB4jl1+82NygHbxkc1d1L4kalpqSlbW21KaW4s7eKSO7jWzjMtsZWfzG2YU7SBuY5ZgBjOK7bTPEPg7ULmYabrOiXU5gM83kXEbsYhjLtg528jJPrVK88ZeBbeLTbd9W0iS31S5Nnb7JI2iLpG0mDzgABQPqyjuKd47ezCz/AJijrnjm/wBL8Aab4gk0NDe308dv5AvImhhZiwDtMG8vZ8vXd1ZRnNZNx8SNejsjc/8ACP6egttMbUrwNqKyZjWYoRG0W9SSASMtweDXealqXh/Tmg0zUL3TbU3GEhtppETzOcAKp68/rWVrHjHwToWmJdXOraWlszJEoikjPDy+WDgH7ofOT0GG9DURaf2L/eN3/mKfxC8aT+G7ywtLePS1a7tp7gS6hdmCMeUobbkKck5//XXKXfxM1HT4dT1JbcPJc3Ft9ksb2URCFTYJO6bzhVOdx+YjPOMnArvru+8GXurxSXWoaRPfWtu8qB7hC0cRUMzbc9MAHOOBzST+KvA8sURn8QaA8c7/ALvfdRESMDt4yecHApwcUl7lwd2/iOZtfiNqV0I76HRrQaap04Tl7o+d/pewfKAuDsL9zz7Vr+KvGdxoniaHQBpqTXWoLEdLJkIW4O/E4bCnHlJ+8OM5X3roE1TQm1ZtGW/086gACbQSp5uAMj5evA5rP1/xb4f0vWbLS5ru1n1Oe5jgW2SVDNF5gPzlSchcCp0b0gPVLc4bSfi1f6lJfQWuj2MsiSWgs3+2AJKs9wYAXA3NGRjdtYBu2BXTt40uLbwPrOt6ja20F3pN1JazJG7PE8iuFUg4Bwdy9QMc5OBmtWy17wviy/0vTbSfUQJIIZJIlklyeCAD8xz6Z5p8fibwncfbYY9e0aUWyNJdoLqM+WoO0lxngZ4Oe/FVJxb0gJX/AJjza++M15beG01A6PYm8juLqOe3+3JsZINhLJLu2E4dflBYk9AQDjpB481T+03Y6TZjTBqJ08P9pYzl/s4lDbdu0LkhSM57+1att4t8C3WrJokGpaTLKtr9tjCvGY/LyQWU9Mjac47Crdz4n8G/2V9ruPEGirYzM0fmtdxhGYL8wBz12/jinLl/kEr/AMxwtv8AFy4k01rlrLS2eW0t7i3+z3ZlSN5ZhEIZ2IURtzkEkLwckAZqtp3xO1K81bR75rWO3t7+0MMqSXANnayrdPH5jyLnhgu1SOCxAJGQT6ppGnaPBpENvptra/YHiXyxGAyOmPlOf4hjHPNWxbW4j8sW8QTbt27BjHpj0pOrSV7QHyT7ktFFFcxqFFFFABRRRQAUUUUAeV/H/wD5C/wx/wCx1tP/AETNXqleO/tP6lHo0Xw/1aaC4uI7TxfbTGK3jLyPthnO1VHJJqn4Q1z4pfFiwb7Ra3Hw40mJvLuW+zyHULrPP7lpFCxpjjcNxzmuz2TnSjK9kr/mY86U2up3vjj4jeHfCtymmSPPqmuTD/R9I06Pz7qU9vlH3F/2mwK5z/hG/H3xAPmeNNRfwroL9NC0m4zczL6XFyOnusePrXYeB/A/hnwZayRaFpyxTTHdc3crGW5uG/vSStlmP1OK6SsvaRh/DWvd/p2K5XL4jL8L+HdD8L6THpXh/S7XTbNOkUCBQT6k9WPucmtSiisW23dmiVgooopAFFFFABRRRQAUUUUAFFFFABRRRQAUUUUAFFFFABRRRQAUUUUAFFFFABRRRQAUUUUAFFFFABRRRQAUUUUAFFFFABRRRQAUUUUAFFFFABRRRQAUUUUAFFFFABRRRQAUUUUAFFFFABRRRQAUUUUAFFFFABRRRQAUUUUAFFFFABRRRQAUUUUAFFFFABRRRQAUUUUAFFFFAHlfwZ/5KZ8WP+w/B/6SRV6NZ6RplnqNzqNrZRRXd1/r5VHzSfWvOfgz/wAlM+LH/Yfg/wDSSKvRrO41OTUbmG606GC0T/UTrc72l+qbRt/M10V78/yX5IiOw3xJpceueHtQ0eWV4Y722kt2kQAlQykZGfrXHzfDSK60ay0651YRfY5TtksbJLYvCybJYXAyCHAGT1yAR0FdT40uNWtfCep3GhwmXUo7Z2t0ChiWx2B6nuB3PFcJF4ij0zSLefQdf1K+W4nhiv7zVYZriKwyrkyFMKQzMFQqGCruUkAdSlz8vusU+W+poL8LNKj1LUbiKa3EN61zIoeyRprd50ZHMcueBhmAGOhIzir934BhcmWy1Sa0uFNk0LiFWVGtgQuV7ggkEflXM3PjTx8+jXV9Z2WnA2Oky3/7zT5z9uZJpFVUG8GMOiBsHcRkdQa1Drvjo6yNBU6YJxfPE+oHTZfK8oQCUEJ5nXdlM78H2PFW1V6yJTh2JLv4Y297NdQ3uuXcmmXD3kn2RIkQq11GUl/ede7Eemec1X/4VNYNp8MMl1Zfare4jminj01ED7EZQsqhsOMO2OmCTiqNn448bW2l2d9q9hYstxZ2d7N5FjMotUe4WOZTliWIVt+cDGDkEDNWZ/GXizUnnOhQ2cVusl80M9xp8ziWOFEaLA3L98sfm7jBAqv3y6i9zsdT4a8H2eiy3EkTxhbjTbeweK3gEMSrE87blUfdJNw3GewrMt/At9b2Gl20PiRw+jTB9MkNkh8pfLeNlcZw+VfqNpBGe5BxLjxj4ghnlmeNNLt7m7tke8urWa4itFayWU/uwy9ZPkyCoBPOT1pal438YXfiK/0LTBB5DW91HDcDT5BNHJHAXSUDeVKMwwuSCcj0qVCq3e43KHY6SD4ZabFpmoWa6hck3+nrZyymNNwImklZwAMDLSHjoMCo9e+Gzar9siPiC4jtLi+mvPszW6ugaVArBhnDYxlSfuknrXPReMvFdnoS3tqseqStp+nB7uWCaOGJpGkWWR03H7uF3YwcnJwBx048ReJm+G8Orxx6VPq8t5b26m3WSW3KSXUcRfb8rDCOxIzxjOSKb9rF3v1Bcj6EmleAf7MtLrTbbWpv7NvbFLS7ge3Uu5W3EG9X6r8qqcYIyPetKTwsbrw7pGk6lqLXTabdQXAm8hV83yX3ICvIHAAP0zXB+M/iB400DSrpYrSyuNQs7q6jEjafMsF4sUSSIFAcsrtv2gDcCVJyOlWNU+IPiqDxhfabaabBLbQQXTCKSzlEyPHa+ajZDEMjPhQeCc4AzS9nVlrf+kHNBaG9qXwz0nUNLfTbi6nEEkuoSSbFVS32wsWGR/d3ceuBmjTfh6thb2LWuo2ttfWeorfLc22nJGJSLd4Csi5O75JH5yMcY6UzxVJ4mk+GtrPJcxHWJri0fda28kSR7pUJUrvLEAE55GR6VS/4TjX9LvorfXLaD7Osmo28l1DYzASywmI2+1QzEbw0vGTkpwR0pL2rWj7g+RPVGt4q+H2n654nGvSSWxkeCO3nhurRbiN0Riw2gkbTyc9R04qlF8MYIE1hrfXLqOfV7mG9uXMKEfaophKkir2X5QpQcEc/eJJoad8Qdef7La32nRxahdS6V5cS2c2DFcJGbh+vGxmcZJ+XABz3in8W+M00rTZr+TTrFdTa5xL/AGXO4t/LJWOEgSbi8nUNwOMAGqSrLS/9bivDsaf/AAq+xOo6ndyXkEh1Lz3ld7FTNHLNF5bvHJn5RySBg4zjOK1tR8DWN4hRrqSMHRv7IG2NeI9ytuHv8o46VxPgzxb4xjl8L6HLbWMFuNM04SvqRmFxdmSFTKytgjcpyCDk564zXV+F9W8c6j4WsdRmsdLlur+FpMFXthZHHyhkYs0nPJ5TGMe9Kaqx3kOPI9kGh/DrT9J8WPrkMtvMHunu9k9mrSpK6FWZZc5UZJ4x0JGcU678ApNr7366xNHaPqaaobXyEJ+0KmzPmHnaRnjrnvjiuXv/AIheNJNKhv7TRbaxga5isLia+t5QLedYneZyAcmPeEiU9M7juIK0/wARa3421bwX4lG6xtxB4aedTYQzO81xJDLjyZcrgAqpHyk8kehp8lW92/IV4W0Rq2/wp0y31OxvVuYbjyILaGZLyzWbzBA25GU5GxueozyAeoq8/wAO7Eadb2iXSuII7uMC4tUljf7RN5rFk4Bwen4HrVO48XeIdG1v7Hrkdo9jFqSQXF9DZSoiwyW7yKQNzYIdQpbJByOATWWfiRr0OneddaYsVxc2KzWMX2GfMsn2lo2UrnIwmxsHBGSelFq0raj9xdDWu/hmt7pz2N/4iv7uO40+Sxu2mXe8qtKZUIYkldhO0AlsqAD61a0T4eWWnzWdw81sZ7aeWYtbWKQCUvB5PzgE5IXvn0HQVlah4r8XW0Ul3O2nWVjJrU2nrPJps0gtYY2cLLIBIC+/aFGNoG4HPaud0Dxh420+x0LTVt7GJZbYTPc6sJ0+1SNcSK0anBKFVCn5sn94vGBTUarjuK8E9j13w1pUeh6DZaRDM80drEI1dwAWA9cVo1znge+17U47+81j7LFELuWG1t47Z43REdl3OzMdxYAHgAD3zXR1yTTUnc2jsFFFFSMKKKKACiiigAooooA8r+P/APyF/hj/ANjraf8AomavVK8r+P8A/wAhf4Y/9jraf+iZq9Urep/Dh8/zIj8TCiiisCwooooAKKKKACiiigAooooAKKKKACiiigAooooAKKKKACiiigAooooAKKKKACiiigAooooAKKKKACiiigAooooAKKKKACiiigAooooAKKKKACiiigAooooAKKKKACiiigAooooAKKKKACiiigAooooAKKKKACiiigAooooAKKKKACiiigAooooAKKKKACiiigAooooAKKKKACiiigDyv4M/8lM+LH/Yfg/9JIq9Oiu7Wa4kt4rmGSaL/WRq4LJ9R1FeY/Bn/kpnxY/7D8H/AKSRV6ZBY2UF1LdQWdvFcTf62VIgrv8A7xHJ/Gt8Rbn+S/JEQ2IPEeqRaJoF/rE8byxWVu9w6JjcwVSSBnjPFc/4a+IGj6rYi6upbayDwS3MYW6SdWijCGQ7o8qCvmLlc7uc4ro9c0231jRrzSbzf9nvIHgl2NhtrDBwex5rnL3wBpuo6ZZ6fq+qatqMdnOssDzSRo6qE2GLMaLlGUkMDnPrUw9nb3glzX0Jo/iH4NkvHtF1uMSrE8h3QyKuETe6hiuC6qCSgO4AHI4NVrz4k+GobWC4t21C8WW8htSkOnzl180ZR9hTcUI5DAEN2zT1+Huhx3+o3MMlzFFqJmae3VIdu6VSHZXMZkXOScB8e2OKnvvA+k3QZlub+2nzask8Mq742t/9Wy7lIzyQcgg56VX7m/UXvl0eLPDvlCVtUhjjMs0ReUMiq0IJl3FgAu0Akk4HFZ0XxH8FyWEl4mtDy45EjZDbSiUs4JXERXe2QrYIBB2n0NV5vhv4furq4kurjUbq0ne4ZrF5x5AadNkxAChvmGTyxwScYpp+GmivpsVnNeXkpt51nt52htg8TBSvQQhXyCQd6tQlR7sLzNPQvF2n6zqt7DYMk9hb6Za6hHdxsW81ZnuFK7cZBX7P9ctjAxy9fGnhd0d01aJwttFdHajkmOVtqEADkk4G0cjIyORVjQvDtlo97JeQSTSXEtnBZyM4RQyQtKyHaiqoOZnzgAdOKxLX4a+GbW6triMXi/Z7x7pEM/yktsxGRj7imKMqOxQc0v3V3uP37F2Lx54XlXUfLvrhn03Z9ri+wT+ZGGYqp2bNxUlWGQCODzUmm+NvDWpXVha6fqD3Ut/E01usVrK2UVyjMxC/IAylTuxgjFYNr8JfDVvb3MMd1qWZ/s4Vy0RMQgleSMAeXtf5nbPmByc85IzW54S8GaP4ZaF9Oa6Z4rVrUGWQHKtM8xJAAGd7t0wMcYpyVGzs2JOfUnm8X+HodeOhyX7LfCZYGX7PJsWRl3KjSbdgZl5AJye1VI/iB4ReKSX+1tkaRecryW0qLOm4LuhLKBMNxUAx7s7h6irN34R0m6u57mYTs099FfSLv+UyRoEUYx93A5Hesj/hWmhtaLa3F9q9xFBCILASXIJsUDKwERCg5BReX3HC4zgnIlR63B847SviJpN5c3YmQ2dtb3c9v5s4eNtsUCSuzI6hlI3kbSM8e+K0Lfxtod1ouq6rZG/ni0pC1zG2nzxSA7N4UI6BiSpB4B6isrVfhvY3WlX8MWqX51C7+0Oby5YSHzZoVhZiqhRjao+UYA7ccVN8PPBU/hzw5f6JqOoW97bXbHakFqsAjVkCsMrgsTycnkZxTao2umJOd7Ms6d4/8O3sFoytqKT3FiL77MdNuGkjhIJ3MAhwOCAT94jjORRa+P8AwzeG2e01CJreR50llmDQeQYYxI+8SAEYUg8445pkfgDR/wCxrrS7i71G6jutMTTJJJZVD+Qm7ZgqoGRu645xznnOOnwu0xb6NXvPtOksLt72GZFD3DzxLC3Me1EQIvRVHPOaEqOurC9Q3LT4heEbu1ee11SSYrIkfkpZzmdmcErth2eYwIViCFI+U+hqOD4gaHJd6zBLBq8CaS8SzSPpdxht6owIATP8Y468E4xzUdt8PdOt7SCKHVtTjntphNbXUaW8csJClSPliCuCpIO8NTtW+H+manPczXOpaoXuZLeaT5oipnhChJtrRlS21QCCCh/u55otRv1/r5D98z7n4o6INYtY7VhLpDacdQuNRaGcKke4qqqBEQzEggglTnCgFuK2r7x34YsWRb2+uLdmgW5ZZLGdTFEzFRJKCn7pcqRl9oGOaraZ8P8ARtM00WVjc30QFl9iEjGORvL80yHh0KElmPVcY4xWWvwr04XDwnWNUGlSabHp89osgBuUEkjuJGx91vMxhAmBkA4OKdqD7i/eG7ceOvDMAvWa7u3Syn+z3EkWnXEiJL3TcqEEjvgnHGeoqrY/ELQbnWpbP7VCLVrS1u7O5Vi/2iOZZH37QPlRVjyXPAzzinat8P8ARdQsFtGmvIAt9JfI8bIxWR1KsNrqykYJxlSR2IqtB8L/AAtAIfLjuw0VjBp2/wA75ntokdPKY45Vldtw78EYIBpL2Nuo/wB5ctQfEbwbPbvNDrHmBZYoti2sxkZpCRHtTZuYMQQCoIOOtXL7xdpEHhQeJLdpry1kZY4Y4oysssrP5ax7XwVbeduGxg9ao6P8P9H023trdLq7mitbmG4gDpChRos7QTHGpYc87iTx1q9N4Q0ebw1P4fkW4NpNcPc7hKVkSVpTLvVh0Ic5HpgVL9lfS4LnsZNz8QF0+4m0/WdBvrLVdsDWlmskcpu/Ok8tAjqdoIfhtxGBz05pdV8fLomo6JY69oV5p8mqXEkO/wA2OSOBVMaiRmU/dZ5UXpwTk4AzVibwDpV2lzJqd9qeo384iCX88yie38pt8Ri2KqoVf5uF5P3sjin3vgXS9SWP+2r3UdWdYLm3L3Uq5aOcIHGEVVGAi4wBg89aq9Hr/XoL3yhffEvSrXxJqWkfYbuSLTvIE94pXygZJRE2MnOEZl3HGBk+hw9PiRpEl3qtrDZ3kk1hqMWnouFH2pncpvjJPKq6SqfeNvarFp8PPDtvYSWYW7kjl0p9LlMs25pI3dnd2bGTIWZmLeppdO+Hvh2x1DRb+FLpp9Htnt4S8uRNvO5nlGPnfcWbPYs3rRej5h+8LOr+LYIdRttL0WzbXNQuIpZhFbTxqqRxlQzO5OBy6gDqSfQE1BfeN7Wz8R6doc+m3izXUcZnk+TZZySB/JjkOfvO0bKMZGdufvCrOpeDtKuLq3vdNefQ723WREuNNEcbFHxvRlZWVgSqnlcgqCCKzr74ZeFL43s15bXFxf3ckch1CSXdcxvGFEZRzyu3YCPfJ70o+y6jfP0GWHxK0W61PQ7D7PdxSarFK5Z1G21dN/7uU54ZjFKB/uH2rpPC+rx69oFnrENvLbw3aebEkmNxQk7W44wy4YexFc7f/DPwze2+tRSi9U6xdR3U0iT7XidGDDyjj5ATuJHfe3rXYW0MVtbRW8EaxwxIEjReiqBgAfhU1HTt7n9f1+g4832iSiiisizyv4//APIX+GP/AGOtp/6Jmr1SvK/j/wD8hf4Y/wDY62n/AKJmr1St6n8OHz/MiPxMKKKKwLCiiigAooooAKKKKACiiigAooooAKKKKACiiigAooooAKKKKACiiigAooooAKKKKACiiigAooooAKKKKACiiigAooooAKKKKACiiigAoooNABRTWkjX70iL9TUL31in37y3X6ygU0myXOK3ZYorPl1zRIv9ZrGnp/vXKD+tSadqumakZBp+oWl2Y8b/ACJlfbn1wabhJK9iFXpOXKpK/qXKKKKk1CiiigAooooAKKKKACiiigAooooAKKKKACiiigAooooAKKKKACiiigAooooAKKKKACiiigAooooAKKKKACiiigDyv4M/8lM+LH/Yfg/9JIq9Gs/7Y/tG5+2Cx+w8fZvKL+b/AMDzx+VeT6KfGvgz4ieO7yD4eatrtlrepxXdpc2d5aouxbdEIIklVgcqe1dD/wAJ742/6I34m/8ABhYf/H666sHKV1bZdV2XmZxkkjvdSsbXUrKSzvIzJBIMOoYrn8QQa8V0qy8deHtM0m30uO90xbiCR7y5ktJb6R51mIRJF2yMqeWcgjbnn5hgCut/4T3xt/0RvxN/4MLD/wCP0f8ACe+Nv+iN+Jv/AAYWH/x+impwVtGvVf5ilaWoS3njizjuNWnn1CeKPXlhayhsI2xYB8GRFCmRyQc9ScDgZGa4zxb4/wDFljf2tneatc+HlljkuC8tmnmJF9pKqzRmGQtiJchRsOTyTyB2f/Ce+Nv+iN+Jv/BhYf8Ax+o5fG3i+VlaT4LeInZfulr7TyR9P31XDR+9FfeiWr7N/iYthJ490dtSt4bTUYbKXUJpYJbWzSZjC1xmWVgwJ80KQUUDaQWOGI207UPEXjOGa2sHv9eihuGvWs549Iie+njRIzEZYthCfvGkX7i5UITtyWrc/wCE98bf9Eb8Tf8AgwsP/j9J/wAJ540yG/4U14lyOh/tCw/+PUXd7uK+9BZdG/xMi28RePrnX5rJTd/2jaz2CPZQ2KNZ4kgie4Es20lcFmI+YHnjf0Fe1b4g61pl3Br/AJ8rme2drH+zHj8h1ukJ8uXYFdAgOfmkPAII5zvjx540BJHwa8Sgnr/xMLDn/wAjUv8Awnvjb/ojfib/AMGFh/8AH6LvpFfegt5v8SjJ/wALAFleCxlvbA29je3MMcdnE/2i5E7+VGd6n5WXHAwTkYI70fDPjbW9T+L8miXuvG1tYrueEaetupEoWFWVc+UWUglyWMvOAAB0O5/wnvjb/ojfib/wYWH/AMfqNfG3i9ZjMvwW8RCU9XF9p+4/j51LWzvFfegttZv8SzdXHjqLxFd3UUl7PYrrJtobFbaEI1obRW80OV3Z87cAxbHJBB7ctpuvfE99I1FruPWh++svInGmqJYA4l89dn2fMqrtjGVj6tkHFdJ/wnvjb/ojfib/AMGFh/8AH6P+E98bf9Eb8Tf+DCw/+P0JNL4V96G15v8AEm+Hs3jnUryxuPEtxd2MUWi2ks9uLSJFnu3kuBKGJUsMKsJKqRjcPUgwXsfxAude/c6zf2VlLrj2uyOwgZYrIQOwmDMhJbzFVQxyvzY2nrS/8J742/6I34m/8GFh/wDH6P8AhPfG3/RG/E3/AIMLD/4/U2lduy+9Bpa13+Jkxar8T5NT0mK6klsIPLjDv/ZTTC4cTMr+b5aN5eUCngxj5s57VjeIbPxmngzVPD8NnrMFtdW2rNBFaWKTG4nkvLgqkpYEohjZWUgrnd1Jwp6//hPfG3/RG/E3/gwsP/j9H/Ce+Nv+iN+Jv/BhYf8Ax+rTknpFfehOK7v8TMg17xre+KdRsdJnv5fsupy2ghaxjFnHbi2Vg5m258wSMMAtznlSOami13x9qltBHaWmq2D/AGWwjuJp9NVStw02LkqrjnCY5xt7jPNXB488aDOPg14lGTk41Cw5/wDI1L/wnvjb/ojfib/wYWH/AMfpWf8AKvvQ/m/xKthF4v8A+E10K41a/wBfNnbz6lZO0VrFsnXzojbvMqx4AdFYFwFA28bdxz6fXnX/AAnvjb/ojfib/wAGFh/8fo/4T3xt/wBEb8Tf+DCw/wDj9ZzhKVtvvX+ZUWkei0V51/wnvjb/AKI34m/8GFh/8fo/4T3xt/0RvxN/4MLD/wCP1HsJeX3r/MrnR6LRXnX/AAnvjb/ojfib/wAGFh/8fo/4T3xt/wBEb8Tf+DCw/wDj9HsJeX3r/MOdHotFedf8J742/wCiN+Jv/BhYf/H6P+E98bf9Eb8Tf+DCw/8Aj9HsJeX3r/MOdHotFedf8J742/6I34m/8GFh/wDH6P8AhPfG3/RG/E3/AIMLD/4/R7CXl96/zDnR6LRXnX/Ce+Nv+iN+Jv8AwYWH/wAfo/4T3xt/0RvxN/4MLD/4/R7CXl96/wAw50ei0V51/wAJ742/6I34m/8ABhYf/H6P+E98bf8ARG/E3/gwsP8A4/R7CXl96/zDnR6LRXnX/Ce+Nv8Aojfib/wYWH/x+j/hPfG3/RG/E3/gwsP/AI/R7CXl96/zDnRQ+P8A/wAhf4Y/9jraf+iZq9UrxbxdJ448ceI/BMbfDfV9FttI8RwaldXV5e2jIsSJIpAEcrMT847dq9pqqqtCMfX8xR1bYUUUVzlhRRRQAUUUUAFFFFABRRRQAUUUUAFFFFABRRRQAUUUUAFFFFABRRRQAUUUUAFFFFABRTJZYohmSREH+0wFUrjW9Ftxm41fT4h/t3KL/M0AaFFc1d/EDwLaZ+0+MNBjI7G/jz+WayLr4xfDG2z5njHTmx/zz3Sf+gg0Ad5RXlt38fvhdBnZr0tx/wBcrOX+qism6/aU+HcYPkx6zOf9m0AB/NqAPaK8Y8Y/FzXNF8SX+kw6XYMtrMY1dy5JHYnBrIuv2ovCqE/Z/DmszehZo0H/AKEa878Q+J7bxlq9x4jtbOSzju2z5LuGZSBjkj6V6uU0adaq41FfQ+T4vxuJweEhVw8+V81n9zO9l+NXipvuWmlJ9InP82qtJ8YvGTfdksU/3bf/ABJryXxTq02i6et5HaC5TeFcb9u3PQ9Kz/CvixNav3s3tRbOE3J+83bsdR0r2nSwMKqpOK5n5Hw0cXn1fCvFRqycFu1JdPLc9hl+LPjaTpqMKf7tun+FVZPid43frrbj/diQf0rj65DVvG8NjrElitmJYonCPL5mOe/GO1a1oYPDpOcUvkcuDxGc5jNwoVZyaV37zX6nq0vxB8aSdfEV6P8AdYD+QqtL4z8WS/6zxDqR/wC25Fc+jK6LIjblYBlPqDXsGhfBiPU9EstR/wCEgeI3MCTbPsoO3cM4zu561VaWFw6Tmkr+RGBpZtmUpQoTlJrf3rfmzzWTxH4gk/1muak3/by/+NVn1TU5P9ZqN2/+9Mx/rXf/ABC+F6eFPDb6wustdlZUj8s2+zO49c7jWZ8L/AaeNFvmbUmsvspQDEO/duz7jHSiOKw3snWXwryFUyrM1ilg5p+0aulzLbXre3Q417m4f79xK31cmoizepr2v/hRUX/QyP8A+Ag/+KqK9+CdlZ2kt3deKjDBEpeR2tQAoHU/frNZrhOkvwf+R0y4TzdK8qf/AJNH/M8Zrs/hz8U/DXw6tr2HWrXUZ7i8ZXiFrErAKoI5JYY5NcnqCWsd7NHZTPPbK5EcjpsLj1xk4rz74gPu1iNP7kI/nWebz/2V+djo4NpXzaP91S/K36n0p/w0/wCC/wDoC65/37j/APiqK+SKK+RP2I/S6iiigAooooAKKKKACiiigAooooAKKKKACiiigAooooAKKKKACiiigAooooAKKKKACiiigAooooAKKKKACiiigAooooAKKKKACiiigAooooAKKKKACiiigAooooAKKKKACiiigAooooAKKKKACiiigAooooAKKKKACiiigAooooAKKKKACiiigAooqpc6nptrn7TqFpDj/npMq/zNAFuisG68aeD7UE3HijRkx1zex/41kXXxZ+G9sSJfGekZHZZtx/TNAHa0V5pdfHb4W2+c+Jlk/wCuVrM/8lrJuv2jvhrDny5tVuf+udkRn/voigD2GivCLv8Aaf8ABiZ+y6Lrk3++kaf+zmsm6/ao00ZFr4PvW9DJdoP0ANAH0bRXy5dftT6mc/ZfB9ovvLeMf5LWVd/tP+M5M/ZtD0OD03LI/wD7MKAPriivjG6/aO+JU2fLm0m2/wCudln/ANCY1k3fx2+KVxkN4m8sf9MrSFMfktAH3JRXwLdfFf4kXBPmeM9XXPZJdg/QVk3fjTxhdf8AHx4q1qT/ALfZB/I0Afoezqv3mVfqaqXWraXa/wDH1qVnB/10nVf5mvzouNT1K4z9o1K9mz18y4dv5mqeKAP0NuvHXgq1z9o8XaEhHUfb4ify3ZrIu/i98NLU4l8ZaZ/wBy//AKCDXwTgegpaAPt+7+PXwvt8/wDFQtN/1ytZG/8AZayrr9pL4bxA+S2r3H+5Zkf+hEV8a0UAfWl3+1D4PTP2bQNcmP8AtiJAf/HzWTdftUWYyLXwXcv6GS/Vf0CGvmGigD6Iu/2ptZbP2TwlYJ6ebdO38gKybv8Aac8by5+z6Tolv/wCR/5tXhtFAHrtz+0V8TJs7LvS4B/0zsh/7MTWTd/HL4pXGc+KZIh6RWsK/rszXnFFAHY3XxT+I1znzPGmtD/rncmP/wBBxWTd+LvFl3n7V4m1mbPXfeyH+tYlFAFiW/v5v9dfXcn+/OzfzNVmAY7mAJ9TS0UAIKWiigAooooAK73wFJu0Mp3SU1wVdl8OpP8ARryL0dW/Mf8A1q9PKJWxS87ny3GVLnyqb7NP8bfqdFqdnHqGnT2Uv3ZkK59D2P5149YzT6LrkcrArLazYceoBwR+Ve1V5t8T9N+z6pHqMa4juRh/98f4j+VevnFF8ka0d4/1+Z8dwdjYqrPBVfhqL8ba/evyO21zVIrHQJdSRgQYwYvct0rxp2Z2ZnOWYkknua077Wbi60Ky0p87LZmJOfvD+H8ua39A8M/bPBt3csn+kz/Pbk9QF6fnzXnYmrPMaiVPor/5/wCR9DluGo8O4eU671nO3yvZfheTOg+HWpfbtCFu7ZmtT5Z9Sv8ACa7f4I+OPEWq/H7SdEOvahJo8McsItTOTE2yM/w9OD0+leE+HtYuNGuZ5YQT5sLRlfQ9j+Br0T9kyOWX466NIoLBI52c+n7sjP5mscRjXWw0KXVb/LY7cuyZYPM62KvaMrW9Xv8Ajt6n1j+0D/yTmb/r5i/nXgGi6trWmu0Wj395avOwBW3cqXPYcdete/8A7QP/ACTmb/r5i/nXz7oOrXeianHqVj5QuYs+W0kYcKfUA8Zr1soV8I1a+r/Q+U4xnyZtB8zj7q1W+722PpL4X6Hrmm6V9s8R6re3moXCgmKWYssC+mD/ABep/CvOv2gvEGtvqC6G1pcWelr8wcji6Yd8jsPT8TWVpPxi8WW97HJfyW17b5HmRmFUJHfBXGDXtfiPTNP8YeDnhmjDRXMAlgYj5o2K5Vh7iuGUJ4PEqrXimn26f8Me9CrQznLJ4TAVJRcVrzby9Xrv6/gfJ1ed+NZN/iGf/ZVV/SvRpEaOVo2+8rFT9RXmHiV/M169b/pqR+XH9K7c8l+5ivP9Dw+A6d8dUk+kfzaM+iiivlz9VP0uooooAKKKKACiiigAooooAKKKKACiiigAooooAKKKKACiiigAooooAKKKKACiiigAooooAKKKKACiiigAooooAKKKKACiiigAooooAKKKKACig8Copbq2iBMlxCgHUs4FAEtFY914q8MWmftXiPR4MdfMvY1/maybv4nfD21z53jLReP7l0r/APoOaAOuorzq6+N3wutwf+KstpCO0cUjf+y1k3X7RHwxhyF1G/nP/TOyc/zxQB63RXh93+034Diz5Ona7cem2BF/9CcVk3X7U2hLn7L4T1OX08y4jT+W6gD6Gor5ju/2qJ2z9k8Fxp6ebflv5IKybr9qLxW+Rb+HNGiHYs8jH+YoA+sqK+N7v9pP4iS/6mPRrf6Wpb+bVlXfx++KNxnbrsEH/XKyjH8waAPt2ivgy6+MXxNuc+Z4x1Bf+uYSP/0FRWTd/EDx1dZFx4x16QHsb+TH5ZoA/Qk8DJqtNqFhD/rr62j/AN+VR/M1+dNzretXRzc6xqMx/wBu6c/1qlLJJL/rZJJP99if50Afojd+LvCtpn7T4l0eHH9+9jH9ayLr4qfDm1z5vjTRSR1Ed0rn/wAdzXwEFUdFA/CloA+57r45fC23yD4qikI7RW0zfqExWRd/tGfDSD7l3qdx/wBcrJv64r4vooA+urv9pzwRHn7PpWtz+mYkT+bVlXX7U+jgH7L4R1Fz/wBNblF/kDXy1RQB9H3X7VF6ci18GW6+hlvyf0CD+dZV1+1D4wbP2bw/ocQ/2/Nc/wDoQrwWigD2O7/aQ+I82fJbSLf/AHLTP/oTGsm7+PPxRuM58QRxf9crSNf6V5lRQB2918XPiXcZ8zxlqYB7RsqfyArKu/Hfja6z9o8Xa84PUfb5QPyBrnaKALl1q2q3eftWqX0+f+elw7fzNVGZm+8zN9TmkooATav90flS0UUAFFFFABRRRQAUUUUAFFFFABRRRQAUUUUAFFFFABRRRQAUUUUAFFFFABRRRQAUUUUAFFFFABRRRQAUUUUAFdR8O5MX11H/AHogfyP/ANeuXre8CSbNeVf78TLXZl8uXEwfmeNxDT9pldeP91v7tf0O/rJ8Wab/AGpoVxbAZlA8yL/eFa1FfaVIKpBwlsz8Qw9eeHqxqw3i7/ceI6TYyahqcFjGDulcKfYdzXtVtDHbwRwQjEcahVHsKgt9M063uTc29jbxTHOXVADz1q3XDl+A+qp3d2z3OIc9/tWUOSLjGPTzZ5J470z+zfEEuxcQz/vY/wAeo/OvY/2QtM+y+M7DUJFxJdeZtz2QIcfmazr2wsr7b9stIbjZnb5i5xV/Sbq50meKfS5ns5YRtjaE7SgxjAx04rn/ALJSqTmno07eVz0f9bG8PQpSi7xcXJ91F/rofRfx/wAf8K7l3ZA+1Q5x6ZrnvAfw48B61of2qHUrnU5JEwzbxG0Lf7g6Ee+a8l1TxL4g1S0NpqOs3t3bkhjHLKWXI6HFUdPvr3T7gXFhdz2sw6PDIVP5iqpZdWp0PZxqWd76E4viPB4jMPrNTD88eVKz3W+q6dev4HuGn/BDSIdQWa61e6ubZWz5PlhSw9C3+AFdN8SPGGl+EfD8ltDJEb9ovLtbZDyvGAxHZR+teCTeO/GMsJhfxHqGwjBxJtP5jmufmllnlaWaR5ZGOWd2JJ+pNSstrVZqWJndLoay4mweDozp5bQ5JS3b/wCHfy1sNyWfcxySckmvKNRfzNQuJP70rH9a9UlbbE7eik/pXkrNuYt6nNc+fS+CPr+h6HAFPWvP/CvzEooor50/SD9LqKKKACiiigAooooAKKKKACiiigAooooAKKKZLNDCMyyxxj/aYCgB9FZtxr+hW4JuNa06IDrvukH8zWVd/EPwJaZ+0+MNCjI7G+j/AMaAOnorgrr4y/DG2z5njHT2x/zyDyf+gqayLv8AaB+F0GfL1y4uP+uVlL/7MooA9UorxW6/aW+HsefJg1uc+1qFB/Nqybr9qTwyhP2fw1q83pueNP6mgD6Aor5qu/2qI+fsngyRvTzb4L/JDWTdftS+IGz9l8K6XF/10uJH/kFoA+q6K+Prv9prx9NnydP0G3/3LeRj/wCPOaybr9oX4oTZ2apYwA9o7FP5nNAH2vRXwld/Gn4n3Gc+LLqLP/PKKNf/AGWsq7+JfxBus+d4y1o5/u3TJ/6DigD9AqZNNDCu6aVI19XYAfrX51XXifxLdZ+1eItYnz/z0vpG/m1Zss88rFpZpZGPdnJNAH6K3PiXw5a5+06/pUOP+el5Gv8AM1k3fxI8A2mftHjDRlx6XSn+Rr8+yAeoz9aAB6CgD7uufjV8L7cfN4uspP8Arkrv/Jaybr9oT4Xw52avd3B9IrGX+oFfFFFAH2Fd/tM/D+LIhs9euD2K2yKP1cH9KyLv9qTw8mfsvhfVJvTfNGn+NfKlFAH0rd/tUNz9k8G49PNvf8FrKuv2pPEzZ+z+F9Ji9C80j/4V8/0UAe1XX7S/xClyIbXQrce1s7Efm/8ASsq6/aC+KM2dmtWtuD/zysYv/Zga8qooA767+MvxOuc7/F16n/XJET/0FRWTdfEXx7dDFx4x1uQf9fbD+VcvRQBp3PiHxBckm417VZs9d95If61nzSyzHdNLJKfV2LfzplFACYHoKWiigAooooAKKKKACiiigAooooAKKKKACiiigAooooAKKKKACiiigAooooAKKKKACiiigAooooAKKKKACiiigAooooAKKKKACiiigAooooAKKKKACiiigAooooAKKKKACiiigAooooAKKKKACiiigAooooAKKKKACtHw1cR2uuWs0rhIwxDMegBBFZ1FXTm4TUl0McRRjXpSpS2kmvvVj1tGWRA8bK6HoynINOry3TtSvtPfda3DoO69VP4V1Ol+L4JMR6hD5Lf89E5X8R1FfU4bOKNXSfuv8D8ozPgvG4W8qH7yPlv93X5fcdTRUdvPDcxCW3lSVD/EhzUlesmmro+QnCUJOMlZoKKKKZIUUUUAFFFFAFTWJPL0m8k/uwvj8q8tr0rxU/l+Hrw+qBfzIrzWvmM9l++ivI/VOAqdsHUn3l+SX+YUUUV4Z90fpBdaxpFqM3Wq2MA/6aXCL/M1k3fj7wPaZ+0eMNBQjt/aERP5Bs1+emBnOBmigD70u/jD8M7XPm+MdOP+4Wf/ANBBrJu/j78L7fONeknx/wA8rWQ/0r4iooA+yLr9pP4cxf6kaxcf7tnt/wDQiKybr9qLwmmfs3h3W5j6t5SD/wBCNfJtFAH07dftU2oyLXwXO/oZdQC/oENZF3+1NrjZ+yeE9Oj9PNuXf+QFfPNFAHuF3+0346lz5Gl6Jb/SN2/m1ZV1+0R8TZs7L7TYB/0zsl4/MmvJKKAPRbr43/FG4znxVNEPSK3iX/2XNZV18UPiLc583xprYz/zzumj/wDQcVx9FAGzd+LPFN3n7V4k1ifPXzL2Rv61my3l5L/rby5k/wB6Vj/M1BRQAhVWOWAJ9TQAB0FLRQAUUUUAFFFFABRRRQAUUUUAFFFFABRRRQAUUUUAFFFFABRRRQAUUUUAFFFFABRRRQAUUUUAFFFFABRRRQAUUUUAFFFFABRRRQAUUUUAFFFFABRRRQAUUUUAFFFFABRRRQAUUUUAFFFFABRRRQAUUUUAFFFFABRRRQAUUUUAFFFFABRRRQAUUUUAFFFFABRRRQAUUUUAFFFFABRRRQAUUUUAFFFFABRRRQAUUUUAFFFFABRRRQBNZ3dzZy+bazPE/qp610+l+MGGI9Sh3D/nrGMH8RXJUV00MXWoP93L/I83MMoweYRtiIJvvs/vPVbG+tL6PzLS4SUdwDyPqKsV5LDLJDIJIZGjcdGU4NdFpfi67hxHfRi5T++OHH9DXu4bO4S0rK3n0PgMz4Gr0rzwcuZdno/v2f4HcUVR0zVtP1Ef6NcAv3jbhh+FXq9qnUhUXNB3R8RXw9XDzdOtFxfZ6BRRRVmJh+OH2+H3X+/Iorz6u3+IUmNLt4/70xP5D/69cRXyOcyviWuyR+xcFU+XK1Lu2/0/QKKKK8o+s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BKkMpII6Edq3dK8UahZ4Sci6iHZ/vD6GsKitaVepRfNTdjlxeBw+MhyV4KS8/07HpGl+INN1DCrL5Mp/5Zy8H8D0NateRVq6X4g1LT8Is3mxD/lnJyPwPUV7mGzt7Vl81/kfB5nwKneeCn/27L9H/AJ/ebXxGf/jyj9mb+lchWt4k1ZdXmglWFotibWUnPOe1ZNeVj60a2IlOL0/4B9bw/g6mDy6nRqq0le/3thRRRXGeyf/Z"/>
          <p:cNvSpPr>
            <a:spLocks noChangeAspect="1" noChangeArrowheads="1"/>
          </p:cNvSpPr>
          <p:nvPr/>
        </p:nvSpPr>
        <p:spPr bwMode="auto">
          <a:xfrm>
            <a:off x="212725" y="-144463"/>
            <a:ext cx="10508284" cy="1050831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nl-NL" sz="3600" b="0" i="0" u="none" strike="noStrike" kern="0" cap="none" spc="0" normalizeH="0" baseline="0" noProof="0">
              <a:ln>
                <a:noFill/>
              </a:ln>
              <a:solidFill>
                <a:srgbClr val="000000"/>
              </a:solidFill>
              <a:effectLst/>
              <a:uLnTx/>
              <a:uFillTx/>
              <a:latin typeface="Helvetica Light"/>
              <a:sym typeface="Helvetica Light"/>
            </a:endParaRPr>
          </a:p>
        </p:txBody>
      </p:sp>
    </p:spTree>
    <p:extLst>
      <p:ext uri="{BB962C8B-B14F-4D97-AF65-F5344CB8AC3E}">
        <p14:creationId xmlns:p14="http://schemas.microsoft.com/office/powerpoint/2010/main" val="4033529147"/>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p-assets-sh.imgix.net/sites/430/2022/02/maakt-sterker-beeld-feb.jpg?w=1024&amp;fit=max&amp;auto=format%2Ccompress&amp;ch=DPR%2CSave-Data&amp;q=60"/>
          <p:cNvPicPr>
            <a:picLocks noChangeAspect="1" noChangeArrowheads="1"/>
          </p:cNvPicPr>
          <p:nvPr/>
        </p:nvPicPr>
        <p:blipFill rotWithShape="1">
          <a:blip r:embed="rId3">
            <a:extLst>
              <a:ext uri="{28A0092B-C50C-407E-A947-70E740481C1C}">
                <a14:useLocalDpi xmlns:a14="http://schemas.microsoft.com/office/drawing/2010/main" val="0"/>
              </a:ext>
            </a:extLst>
          </a:blip>
          <a:srcRect t="5987" b="6535"/>
          <a:stretch/>
        </p:blipFill>
        <p:spPr bwMode="auto">
          <a:xfrm>
            <a:off x="4303505" y="2374900"/>
            <a:ext cx="9753600" cy="556591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normAutofit fontScale="90000"/>
          </a:bodyPr>
          <a:lstStyle/>
          <a:p>
            <a:r>
              <a:rPr lang="nl-NL" dirty="0" err="1"/>
              <a:t>Duobegeleiding</a:t>
            </a:r>
            <a:r>
              <a:rPr lang="nl-NL" dirty="0"/>
              <a:t> OCMW-CAW</a:t>
            </a:r>
          </a:p>
        </p:txBody>
      </p:sp>
      <p:sp>
        <p:nvSpPr>
          <p:cNvPr id="3" name="Tijdelijke aanduiding voor inhoud 2"/>
          <p:cNvSpPr>
            <a:spLocks noGrp="1"/>
          </p:cNvSpPr>
          <p:nvPr>
            <p:ph idx="1"/>
          </p:nvPr>
        </p:nvSpPr>
        <p:spPr>
          <a:xfrm>
            <a:off x="689114" y="6814377"/>
            <a:ext cx="6679095" cy="1722783"/>
          </a:xfrm>
        </p:spPr>
        <p:txBody>
          <a:bodyPr>
            <a:normAutofit/>
          </a:bodyPr>
          <a:lstStyle/>
          <a:p>
            <a:pPr marL="0" indent="0">
              <a:buNone/>
            </a:pPr>
            <a:r>
              <a:rPr lang="nl-NL" sz="2400" b="1" dirty="0"/>
              <a:t>Emmy </a:t>
            </a:r>
            <a:r>
              <a:rPr lang="nl-NL" sz="2400" b="1" dirty="0" err="1"/>
              <a:t>Mestdagh</a:t>
            </a:r>
            <a:r>
              <a:rPr lang="nl-NL" sz="2400" b="1" dirty="0"/>
              <a:t>, </a:t>
            </a:r>
          </a:p>
          <a:p>
            <a:pPr marL="0" indent="0">
              <a:buNone/>
            </a:pPr>
            <a:r>
              <a:rPr lang="nl-NL" sz="2400" b="1" dirty="0"/>
              <a:t>Hulpverlener bij CAW Zuid-West-Vlaanderen </a:t>
            </a:r>
          </a:p>
          <a:p>
            <a:pPr marL="0" indent="0">
              <a:buNone/>
            </a:pPr>
            <a:endParaRPr lang="nl-NL" sz="3200" dirty="0"/>
          </a:p>
        </p:txBody>
      </p:sp>
    </p:spTree>
    <p:extLst>
      <p:ext uri="{BB962C8B-B14F-4D97-AF65-F5344CB8AC3E}">
        <p14:creationId xmlns:p14="http://schemas.microsoft.com/office/powerpoint/2010/main" val="1195322646"/>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Extra initiatieven </a:t>
            </a:r>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83105" y="1977335"/>
            <a:ext cx="9547042" cy="6286500"/>
          </a:xfrm>
        </p:spPr>
      </p:pic>
    </p:spTree>
    <p:extLst>
      <p:ext uri="{BB962C8B-B14F-4D97-AF65-F5344CB8AC3E}">
        <p14:creationId xmlns:p14="http://schemas.microsoft.com/office/powerpoint/2010/main" val="248387314"/>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p:cNvSpPr>
          <p:nvPr/>
        </p:nvSpPr>
        <p:spPr bwMode="auto">
          <a:xfrm>
            <a:off x="3020413" y="1087579"/>
            <a:ext cx="7988087" cy="22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defTabSz="1299525" fontAlgn="base" hangingPunct="1">
              <a:spcBef>
                <a:spcPct val="0"/>
              </a:spcBef>
              <a:spcAft>
                <a:spcPct val="0"/>
              </a:spcAft>
            </a:pPr>
            <a:endParaRPr lang="en-US" sz="4551" kern="1200" dirty="0">
              <a:solidFill>
                <a:srgbClr val="CC0000"/>
              </a:solidFill>
              <a:latin typeface="Verdana" panose="020B0604030504040204" pitchFamily="34" charset="0"/>
              <a:ea typeface="Verdana" panose="020B0604030504040204" pitchFamily="34" charset="0"/>
              <a:cs typeface="DINPro-Light" charset="0"/>
              <a:sym typeface="DINPro-Light" charset="0"/>
            </a:endParaRPr>
          </a:p>
        </p:txBody>
      </p:sp>
      <p:sp>
        <p:nvSpPr>
          <p:cNvPr id="10" name="Tekstvak 9">
            <a:extLst>
              <a:ext uri="{FF2B5EF4-FFF2-40B4-BE49-F238E27FC236}">
                <a16:creationId xmlns:a16="http://schemas.microsoft.com/office/drawing/2014/main" id="{CD5BE503-E969-4E64-8DE2-95BD5446CFED}"/>
              </a:ext>
            </a:extLst>
          </p:cNvPr>
          <p:cNvSpPr txBox="1"/>
          <p:nvPr/>
        </p:nvSpPr>
        <p:spPr>
          <a:xfrm>
            <a:off x="1417158" y="1021495"/>
            <a:ext cx="9974774" cy="1200329"/>
          </a:xfrm>
          <a:prstGeom prst="rect">
            <a:avLst/>
          </a:prstGeom>
          <a:noFill/>
        </p:spPr>
        <p:txBody>
          <a:bodyPr wrap="square" rtlCol="0">
            <a:spAutoFit/>
          </a:bodyPr>
          <a:lstStyle/>
          <a:p>
            <a:pPr defTabSz="1299525" hangingPunct="1"/>
            <a:r>
              <a:rPr lang="nl-BE" b="1" dirty="0">
                <a:solidFill>
                  <a:srgbClr val="00ADC5"/>
                </a:solidFill>
                <a:latin typeface="+mj-lt"/>
                <a:ea typeface="+mj-ea"/>
                <a:cs typeface="+mj-cs"/>
              </a:rPr>
              <a:t>PROVINCIALE</a:t>
            </a:r>
            <a:r>
              <a:rPr lang="nl-BE" sz="3200" b="1" kern="1200" dirty="0">
                <a:latin typeface="Verdana" panose="020B0604030504040204" pitchFamily="34" charset="0"/>
                <a:ea typeface="Verdana" panose="020B0604030504040204" pitchFamily="34" charset="0"/>
              </a:rPr>
              <a:t> </a:t>
            </a:r>
            <a:r>
              <a:rPr lang="nl-BE" b="1" dirty="0">
                <a:solidFill>
                  <a:srgbClr val="00ADC5"/>
                </a:solidFill>
                <a:latin typeface="+mj-lt"/>
                <a:ea typeface="+mj-ea"/>
                <a:cs typeface="+mj-cs"/>
              </a:rPr>
              <a:t>HUURGARANTIEVERZEKERING</a:t>
            </a:r>
          </a:p>
        </p:txBody>
      </p:sp>
      <p:pic>
        <p:nvPicPr>
          <p:cNvPr id="7" name="Afbeelding 6">
            <a:extLst>
              <a:ext uri="{FF2B5EF4-FFF2-40B4-BE49-F238E27FC236}">
                <a16:creationId xmlns:a16="http://schemas.microsoft.com/office/drawing/2014/main" id="{D6AD58C6-ADAD-4FF6-A953-48394264A3FB}"/>
              </a:ext>
            </a:extLst>
          </p:cNvPr>
          <p:cNvPicPr>
            <a:picLocks noChangeAspect="1"/>
          </p:cNvPicPr>
          <p:nvPr/>
        </p:nvPicPr>
        <p:blipFill>
          <a:blip r:embed="rId2"/>
          <a:stretch>
            <a:fillRect/>
          </a:stretch>
        </p:blipFill>
        <p:spPr>
          <a:xfrm>
            <a:off x="226562" y="2287908"/>
            <a:ext cx="12596599" cy="6507254"/>
          </a:xfrm>
          <a:prstGeom prst="rect">
            <a:avLst/>
          </a:prstGeom>
        </p:spPr>
      </p:pic>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7461" y="2551549"/>
            <a:ext cx="24257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 name="Tekstvak 2"/>
          <p:cNvSpPr txBox="1"/>
          <p:nvPr/>
        </p:nvSpPr>
        <p:spPr>
          <a:xfrm>
            <a:off x="8925738" y="9409043"/>
            <a:ext cx="184731" cy="646331"/>
          </a:xfrm>
          <a:prstGeom prst="rect">
            <a:avLst/>
          </a:prstGeom>
          <a:noFill/>
        </p:spPr>
        <p:txBody>
          <a:bodyPr wrap="none" rtlCol="0">
            <a:spAutoFit/>
          </a:bodyPr>
          <a:lstStyle/>
          <a:p>
            <a:endParaRPr lang="nl-NL" dirty="0"/>
          </a:p>
        </p:txBody>
      </p:sp>
      <p:sp>
        <p:nvSpPr>
          <p:cNvPr id="4" name="Tekstvak 3"/>
          <p:cNvSpPr txBox="1"/>
          <p:nvPr/>
        </p:nvSpPr>
        <p:spPr>
          <a:xfrm>
            <a:off x="6053859" y="8868991"/>
            <a:ext cx="7157729" cy="830997"/>
          </a:xfrm>
          <a:prstGeom prst="rect">
            <a:avLst/>
          </a:prstGeom>
          <a:noFill/>
        </p:spPr>
        <p:txBody>
          <a:bodyPr wrap="none" rtlCol="0">
            <a:spAutoFit/>
          </a:bodyPr>
          <a:lstStyle/>
          <a:p>
            <a:r>
              <a:rPr lang="nl-NL" sz="2400" b="1" dirty="0"/>
              <a:t>Bart Brilleman</a:t>
            </a:r>
          </a:p>
          <a:p>
            <a:r>
              <a:rPr lang="nl-NL" sz="2400" b="1" dirty="0"/>
              <a:t>Deskundige Wonen, provincie West-Vlaanderen</a:t>
            </a:r>
          </a:p>
        </p:txBody>
      </p:sp>
    </p:spTree>
    <p:extLst>
      <p:ext uri="{BB962C8B-B14F-4D97-AF65-F5344CB8AC3E}">
        <p14:creationId xmlns:p14="http://schemas.microsoft.com/office/powerpoint/2010/main" val="2059547302"/>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9100" y="1664963"/>
            <a:ext cx="24257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6387" name="Rectangle 3"/>
          <p:cNvSpPr>
            <a:spLocks/>
          </p:cNvSpPr>
          <p:nvPr/>
        </p:nvSpPr>
        <p:spPr bwMode="auto">
          <a:xfrm>
            <a:off x="3020413" y="1087579"/>
            <a:ext cx="7988087" cy="22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defTabSz="1299525" fontAlgn="base" hangingPunct="1">
              <a:spcBef>
                <a:spcPct val="0"/>
              </a:spcBef>
              <a:spcAft>
                <a:spcPct val="0"/>
              </a:spcAft>
            </a:pPr>
            <a:endParaRPr lang="en-US" sz="4551" kern="1200" dirty="0">
              <a:solidFill>
                <a:srgbClr val="CC0000"/>
              </a:solidFill>
              <a:latin typeface="Verdana" panose="020B0604030504040204" pitchFamily="34" charset="0"/>
              <a:ea typeface="Verdana" panose="020B0604030504040204" pitchFamily="34" charset="0"/>
              <a:cs typeface="DINPro-Light" charset="0"/>
              <a:sym typeface="DINPro-Light" charset="0"/>
            </a:endParaRPr>
          </a:p>
        </p:txBody>
      </p:sp>
      <p:sp>
        <p:nvSpPr>
          <p:cNvPr id="8" name="Tekstvak 7">
            <a:extLst>
              <a:ext uri="{FF2B5EF4-FFF2-40B4-BE49-F238E27FC236}">
                <a16:creationId xmlns:a16="http://schemas.microsoft.com/office/drawing/2014/main" id="{95FAEF04-5BD4-4804-BD10-61E3B1AC0120}"/>
              </a:ext>
            </a:extLst>
          </p:cNvPr>
          <p:cNvSpPr txBox="1"/>
          <p:nvPr/>
        </p:nvSpPr>
        <p:spPr>
          <a:xfrm>
            <a:off x="7028488" y="844896"/>
            <a:ext cx="5632626" cy="53001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defTabSz="1299525" hangingPunct="1"/>
            <a:r>
              <a:rPr lang="nl-BE" sz="2844" b="1" kern="1200" dirty="0">
                <a:solidFill>
                  <a:srgbClr val="FFFFFF"/>
                </a:solidFill>
                <a:latin typeface="Verdana" panose="020B0604030504040204" pitchFamily="34" charset="0"/>
                <a:ea typeface="Verdana" panose="020B0604030504040204" pitchFamily="34" charset="0"/>
              </a:rPr>
              <a:t>Doelstelling</a:t>
            </a:r>
          </a:p>
        </p:txBody>
      </p:sp>
      <p:sp>
        <p:nvSpPr>
          <p:cNvPr id="3" name="Tekstvak 2">
            <a:extLst>
              <a:ext uri="{FF2B5EF4-FFF2-40B4-BE49-F238E27FC236}">
                <a16:creationId xmlns:a16="http://schemas.microsoft.com/office/drawing/2014/main" id="{755005B2-20F5-4F46-96F6-D72CC6CCFCE7}"/>
              </a:ext>
            </a:extLst>
          </p:cNvPr>
          <p:cNvSpPr txBox="1"/>
          <p:nvPr/>
        </p:nvSpPr>
        <p:spPr>
          <a:xfrm>
            <a:off x="1039451" y="1490171"/>
            <a:ext cx="10701989" cy="7848302"/>
          </a:xfrm>
          <a:prstGeom prst="rect">
            <a:avLst/>
          </a:prstGeom>
          <a:noFill/>
        </p:spPr>
        <p:txBody>
          <a:bodyPr wrap="square" rtlCol="0">
            <a:spAutoFit/>
          </a:bodyPr>
          <a:lstStyle/>
          <a:p>
            <a:pPr algn="l" defTabSz="1299525" hangingPunct="1"/>
            <a:r>
              <a:rPr lang="nl-BE" b="1" dirty="0">
                <a:solidFill>
                  <a:srgbClr val="283533"/>
                </a:solidFill>
                <a:latin typeface="Helvetica Light"/>
              </a:rPr>
              <a:t>Waarom?</a:t>
            </a:r>
          </a:p>
          <a:p>
            <a:pPr algn="l" defTabSz="1299525" hangingPunct="1"/>
            <a:endParaRPr lang="nl-BE" b="1" dirty="0">
              <a:solidFill>
                <a:srgbClr val="283533"/>
              </a:solidFill>
              <a:latin typeface="Helvetica Light"/>
            </a:endParaRPr>
          </a:p>
          <a:p>
            <a:pPr marL="571500" indent="-571500" algn="l" defTabSz="1299525" hangingPunct="1">
              <a:buClr>
                <a:srgbClr val="00ADC6"/>
              </a:buClr>
              <a:buFont typeface="Wingdings" panose="05000000000000000000" pitchFamily="2" charset="2"/>
              <a:buChar char="§"/>
            </a:pPr>
            <a:r>
              <a:rPr lang="nl-BE" dirty="0">
                <a:solidFill>
                  <a:srgbClr val="283533"/>
                </a:solidFill>
                <a:latin typeface="Helvetica Light"/>
              </a:rPr>
              <a:t>Eenoudergezinnen zijn meer dan ‘koppels’ aangewezen op de huurmarkt</a:t>
            </a:r>
          </a:p>
          <a:p>
            <a:pPr marL="571500" indent="-571500" algn="l" defTabSz="1299525" hangingPunct="1">
              <a:buClr>
                <a:srgbClr val="00ADC6"/>
              </a:buClr>
              <a:buFont typeface="Wingdings" panose="05000000000000000000" pitchFamily="2" charset="2"/>
              <a:buChar char="§"/>
            </a:pPr>
            <a:r>
              <a:rPr lang="nl-BE" dirty="0">
                <a:solidFill>
                  <a:srgbClr val="283533"/>
                </a:solidFill>
                <a:latin typeface="Helvetica Light"/>
              </a:rPr>
              <a:t>Hoe jonger, hoe meer aangewezen op de huurmarkt</a:t>
            </a:r>
          </a:p>
          <a:p>
            <a:pPr marL="571500" indent="-571500" algn="l" defTabSz="1299525" hangingPunct="1">
              <a:buClr>
                <a:srgbClr val="00ADC6"/>
              </a:buClr>
              <a:buFont typeface="Wingdings" panose="05000000000000000000" pitchFamily="2" charset="2"/>
              <a:buChar char="§"/>
            </a:pPr>
            <a:endParaRPr lang="nl-BE" dirty="0">
              <a:solidFill>
                <a:srgbClr val="283533"/>
              </a:solidFill>
              <a:latin typeface="Helvetica Light"/>
            </a:endParaRPr>
          </a:p>
          <a:p>
            <a:pPr marL="571500" indent="-571500" algn="l" defTabSz="1299525" hangingPunct="1">
              <a:buClr>
                <a:srgbClr val="00ADC6"/>
              </a:buClr>
              <a:buFont typeface="Wingdings" panose="05000000000000000000" pitchFamily="2" charset="2"/>
              <a:buChar char="§"/>
            </a:pPr>
            <a:r>
              <a:rPr lang="nl-BE" dirty="0">
                <a:solidFill>
                  <a:srgbClr val="283533"/>
                </a:solidFill>
                <a:latin typeface="Helvetica Light"/>
              </a:rPr>
              <a:t>De huurmarkt kent heel wat uitdagingen (aanbod, betaalbaarheid, kwaliteit, woononzekerheid, discriminatie, …)</a:t>
            </a:r>
          </a:p>
          <a:p>
            <a:pPr marL="571500" indent="-571500" algn="l" defTabSz="1299525" hangingPunct="1">
              <a:buClr>
                <a:srgbClr val="00ADC6"/>
              </a:buClr>
              <a:buFont typeface="Wingdings" panose="05000000000000000000" pitchFamily="2" charset="2"/>
              <a:buChar char="§"/>
            </a:pPr>
            <a:endParaRPr lang="nl-BE" dirty="0">
              <a:solidFill>
                <a:srgbClr val="283533"/>
              </a:solidFill>
              <a:latin typeface="Helvetica Light"/>
            </a:endParaRPr>
          </a:p>
          <a:p>
            <a:pPr marL="571500" indent="-571500" algn="l" defTabSz="1299525" hangingPunct="1">
              <a:buClr>
                <a:srgbClr val="00ADC6"/>
              </a:buClr>
              <a:buFont typeface="Wingdings" panose="05000000000000000000" pitchFamily="2" charset="2"/>
              <a:buChar char="§"/>
            </a:pPr>
            <a:r>
              <a:rPr lang="nl-BE" dirty="0">
                <a:solidFill>
                  <a:srgbClr val="283533"/>
                </a:solidFill>
                <a:latin typeface="Helvetica Light"/>
              </a:rPr>
              <a:t>Verhuurders zoeken </a:t>
            </a:r>
            <a:r>
              <a:rPr lang="nl-BE" dirty="0" err="1">
                <a:solidFill>
                  <a:srgbClr val="283533"/>
                </a:solidFill>
                <a:latin typeface="Helvetica Light"/>
              </a:rPr>
              <a:t>ontzorging</a:t>
            </a:r>
            <a:r>
              <a:rPr lang="nl-BE" dirty="0">
                <a:solidFill>
                  <a:srgbClr val="283533"/>
                </a:solidFill>
                <a:latin typeface="Helvetica Light"/>
              </a:rPr>
              <a:t> en (betaal)zekerheid</a:t>
            </a:r>
          </a:p>
          <a:p>
            <a:pPr algn="l" defTabSz="1299525" hangingPunct="1"/>
            <a:endParaRPr lang="nl-BE" b="1" dirty="0">
              <a:solidFill>
                <a:srgbClr val="283533"/>
              </a:solidFill>
              <a:latin typeface="Helvetica Light"/>
            </a:endParaRPr>
          </a:p>
        </p:txBody>
      </p:sp>
    </p:spTree>
    <p:extLst>
      <p:ext uri="{BB962C8B-B14F-4D97-AF65-F5344CB8AC3E}">
        <p14:creationId xmlns:p14="http://schemas.microsoft.com/office/powerpoint/2010/main" val="1383444799"/>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9100" y="1664963"/>
            <a:ext cx="24257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6387" name="Rectangle 3"/>
          <p:cNvSpPr>
            <a:spLocks/>
          </p:cNvSpPr>
          <p:nvPr/>
        </p:nvSpPr>
        <p:spPr bwMode="auto">
          <a:xfrm>
            <a:off x="3020413" y="1087579"/>
            <a:ext cx="7988087" cy="22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defTabSz="1299525" fontAlgn="base" hangingPunct="1">
              <a:spcBef>
                <a:spcPct val="0"/>
              </a:spcBef>
              <a:spcAft>
                <a:spcPct val="0"/>
              </a:spcAft>
            </a:pPr>
            <a:endParaRPr lang="en-US" sz="4551" kern="1200" dirty="0">
              <a:solidFill>
                <a:srgbClr val="CC0000"/>
              </a:solidFill>
              <a:latin typeface="Verdana" panose="020B0604030504040204" pitchFamily="34" charset="0"/>
              <a:ea typeface="Verdana" panose="020B0604030504040204" pitchFamily="34" charset="0"/>
              <a:cs typeface="DINPro-Light" charset="0"/>
              <a:sym typeface="DINPro-Light" charset="0"/>
            </a:endParaRPr>
          </a:p>
        </p:txBody>
      </p:sp>
      <p:sp>
        <p:nvSpPr>
          <p:cNvPr id="8" name="Tekstvak 7">
            <a:extLst>
              <a:ext uri="{FF2B5EF4-FFF2-40B4-BE49-F238E27FC236}">
                <a16:creationId xmlns:a16="http://schemas.microsoft.com/office/drawing/2014/main" id="{95FAEF04-5BD4-4804-BD10-61E3B1AC0120}"/>
              </a:ext>
            </a:extLst>
          </p:cNvPr>
          <p:cNvSpPr txBox="1"/>
          <p:nvPr/>
        </p:nvSpPr>
        <p:spPr>
          <a:xfrm>
            <a:off x="7028488" y="844896"/>
            <a:ext cx="5632626" cy="53001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defTabSz="1299525" hangingPunct="1"/>
            <a:r>
              <a:rPr lang="nl-BE" sz="2844" b="1" kern="1200" dirty="0">
                <a:solidFill>
                  <a:srgbClr val="FFFFFF"/>
                </a:solidFill>
                <a:latin typeface="Verdana" panose="020B0604030504040204" pitchFamily="34" charset="0"/>
                <a:ea typeface="Verdana" panose="020B0604030504040204" pitchFamily="34" charset="0"/>
              </a:rPr>
              <a:t>Doelstelling</a:t>
            </a:r>
          </a:p>
        </p:txBody>
      </p:sp>
      <p:sp>
        <p:nvSpPr>
          <p:cNvPr id="3" name="Tekstvak 2">
            <a:extLst>
              <a:ext uri="{FF2B5EF4-FFF2-40B4-BE49-F238E27FC236}">
                <a16:creationId xmlns:a16="http://schemas.microsoft.com/office/drawing/2014/main" id="{755005B2-20F5-4F46-96F6-D72CC6CCFCE7}"/>
              </a:ext>
            </a:extLst>
          </p:cNvPr>
          <p:cNvSpPr txBox="1"/>
          <p:nvPr/>
        </p:nvSpPr>
        <p:spPr>
          <a:xfrm>
            <a:off x="1039451" y="1490171"/>
            <a:ext cx="10701989" cy="6186309"/>
          </a:xfrm>
          <a:prstGeom prst="rect">
            <a:avLst/>
          </a:prstGeom>
          <a:noFill/>
        </p:spPr>
        <p:txBody>
          <a:bodyPr wrap="square" rtlCol="0">
            <a:spAutoFit/>
          </a:bodyPr>
          <a:lstStyle/>
          <a:p>
            <a:pPr algn="l" defTabSz="1299525" hangingPunct="1"/>
            <a:endParaRPr lang="nl-BE" b="1" dirty="0">
              <a:solidFill>
                <a:srgbClr val="283533"/>
              </a:solidFill>
              <a:latin typeface="Helvetica Light"/>
            </a:endParaRPr>
          </a:p>
          <a:p>
            <a:pPr algn="l" defTabSz="1299525" hangingPunct="1"/>
            <a:r>
              <a:rPr lang="nl-BE" b="1" dirty="0">
                <a:solidFill>
                  <a:srgbClr val="283533"/>
                </a:solidFill>
                <a:latin typeface="Helvetica Light"/>
              </a:rPr>
              <a:t>Doel?</a:t>
            </a:r>
          </a:p>
          <a:p>
            <a:pPr algn="l" defTabSz="1299525" hangingPunct="1"/>
            <a:endParaRPr lang="nl-BE" b="1" dirty="0">
              <a:solidFill>
                <a:srgbClr val="283533"/>
              </a:solidFill>
              <a:latin typeface="Helvetica Light"/>
            </a:endParaRPr>
          </a:p>
          <a:p>
            <a:pPr marL="571500" indent="-571500" algn="l" defTabSz="1299525" hangingPunct="1">
              <a:buClr>
                <a:srgbClr val="00ADC6"/>
              </a:buClr>
              <a:buFont typeface="Wingdings" panose="05000000000000000000" pitchFamily="2" charset="2"/>
              <a:buChar char="§"/>
            </a:pPr>
            <a:r>
              <a:rPr lang="nl-BE" dirty="0">
                <a:solidFill>
                  <a:srgbClr val="283533"/>
                </a:solidFill>
                <a:latin typeface="Helvetica Light"/>
              </a:rPr>
              <a:t>We willen eenoudergezinnen meer kansen bieden om een kwalitatieve en betaalbare huurwoning te vinden in West-Vlaanderen. Daarnaast willen we werken aan prijsbeheersing, kwaliteitstoenamen, aanbodbehoud en investeren we in de toekomst van kinderen</a:t>
            </a:r>
          </a:p>
          <a:p>
            <a:pPr algn="l" defTabSz="1299525" hangingPunct="1"/>
            <a:endParaRPr lang="nl-BE" dirty="0">
              <a:solidFill>
                <a:srgbClr val="283533"/>
              </a:solidFill>
              <a:latin typeface="Helvetica Light"/>
            </a:endParaRPr>
          </a:p>
          <a:p>
            <a:pPr marL="571500" indent="-571500" algn="l" defTabSz="1299525" hangingPunct="1">
              <a:buClr>
                <a:srgbClr val="00ADC6"/>
              </a:buClr>
              <a:buFont typeface="Wingdings" panose="05000000000000000000" pitchFamily="2" charset="2"/>
              <a:buChar char="§"/>
            </a:pPr>
            <a:r>
              <a:rPr lang="nl-BE" dirty="0">
                <a:solidFill>
                  <a:srgbClr val="283533"/>
                </a:solidFill>
                <a:latin typeface="Helvetica Light"/>
              </a:rPr>
              <a:t>(max.) 500 dossiers op jaarbasis</a:t>
            </a:r>
          </a:p>
        </p:txBody>
      </p:sp>
    </p:spTree>
    <p:extLst>
      <p:ext uri="{BB962C8B-B14F-4D97-AF65-F5344CB8AC3E}">
        <p14:creationId xmlns:p14="http://schemas.microsoft.com/office/powerpoint/2010/main" val="1802817504"/>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67395" y="1667493"/>
            <a:ext cx="24257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6387" name="Rectangle 3"/>
          <p:cNvSpPr>
            <a:spLocks/>
          </p:cNvSpPr>
          <p:nvPr/>
        </p:nvSpPr>
        <p:spPr bwMode="auto">
          <a:xfrm>
            <a:off x="3020413" y="1087579"/>
            <a:ext cx="7988087" cy="22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defTabSz="1299525" fontAlgn="base" hangingPunct="1">
              <a:spcBef>
                <a:spcPct val="0"/>
              </a:spcBef>
              <a:spcAft>
                <a:spcPct val="0"/>
              </a:spcAft>
            </a:pPr>
            <a:endParaRPr lang="en-US" sz="4551" kern="1200" dirty="0">
              <a:solidFill>
                <a:srgbClr val="CC0000"/>
              </a:solidFill>
              <a:latin typeface="Verdana" panose="020B0604030504040204" pitchFamily="34" charset="0"/>
              <a:ea typeface="Verdana" panose="020B0604030504040204" pitchFamily="34" charset="0"/>
              <a:cs typeface="DINPro-Light" charset="0"/>
              <a:sym typeface="DINPro-Light" charset="0"/>
            </a:endParaRPr>
          </a:p>
        </p:txBody>
      </p:sp>
      <p:sp>
        <p:nvSpPr>
          <p:cNvPr id="9" name="Rectangle 2"/>
          <p:cNvSpPr>
            <a:spLocks/>
          </p:cNvSpPr>
          <p:nvPr/>
        </p:nvSpPr>
        <p:spPr bwMode="auto">
          <a:xfrm>
            <a:off x="767361" y="326014"/>
            <a:ext cx="3584400" cy="58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defTabSz="913931" fontAlgn="base" hangingPunct="1">
              <a:spcBef>
                <a:spcPct val="0"/>
              </a:spcBef>
              <a:spcAft>
                <a:spcPct val="0"/>
              </a:spcAft>
            </a:pPr>
            <a:endParaRPr lang="en-US" sz="1707" kern="1200" dirty="0">
              <a:solidFill>
                <a:srgbClr val="C93702"/>
              </a:solidFill>
              <a:latin typeface="Verdana" panose="020B0604030504040204" pitchFamily="34" charset="0"/>
              <a:ea typeface="Verdana" panose="020B0604030504040204" pitchFamily="34" charset="0"/>
              <a:cs typeface="DINPro-Light" charset="0"/>
              <a:sym typeface="DINPro-Light" charset="0"/>
            </a:endParaRPr>
          </a:p>
        </p:txBody>
      </p:sp>
      <p:sp>
        <p:nvSpPr>
          <p:cNvPr id="8" name="Tekstvak 7">
            <a:extLst>
              <a:ext uri="{FF2B5EF4-FFF2-40B4-BE49-F238E27FC236}">
                <a16:creationId xmlns:a16="http://schemas.microsoft.com/office/drawing/2014/main" id="{95FAEF04-5BD4-4804-BD10-61E3B1AC0120}"/>
              </a:ext>
            </a:extLst>
          </p:cNvPr>
          <p:cNvSpPr txBox="1"/>
          <p:nvPr/>
        </p:nvSpPr>
        <p:spPr>
          <a:xfrm>
            <a:off x="7028488" y="844896"/>
            <a:ext cx="5632626" cy="53001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defTabSz="1299525" hangingPunct="1"/>
            <a:r>
              <a:rPr lang="nl-BE" sz="2844" b="1" kern="1200" dirty="0">
                <a:solidFill>
                  <a:srgbClr val="FFFFFF"/>
                </a:solidFill>
                <a:latin typeface="Verdana" panose="020B0604030504040204" pitchFamily="34" charset="0"/>
                <a:ea typeface="Verdana" panose="020B0604030504040204" pitchFamily="34" charset="0"/>
              </a:rPr>
              <a:t>Wat?</a:t>
            </a:r>
          </a:p>
        </p:txBody>
      </p:sp>
      <p:sp>
        <p:nvSpPr>
          <p:cNvPr id="3" name="Tekstvak 2">
            <a:extLst>
              <a:ext uri="{FF2B5EF4-FFF2-40B4-BE49-F238E27FC236}">
                <a16:creationId xmlns:a16="http://schemas.microsoft.com/office/drawing/2014/main" id="{755005B2-20F5-4F46-96F6-D72CC6CCFCE7}"/>
              </a:ext>
            </a:extLst>
          </p:cNvPr>
          <p:cNvSpPr txBox="1"/>
          <p:nvPr/>
        </p:nvSpPr>
        <p:spPr>
          <a:xfrm>
            <a:off x="767361" y="1829792"/>
            <a:ext cx="11853086" cy="7072705"/>
          </a:xfrm>
          <a:prstGeom prst="rect">
            <a:avLst/>
          </a:prstGeom>
          <a:noFill/>
        </p:spPr>
        <p:txBody>
          <a:bodyPr wrap="square" rtlCol="0">
            <a:spAutoFit/>
          </a:bodyPr>
          <a:lstStyle/>
          <a:p>
            <a:pPr algn="l" defTabSz="1299525" hangingPunct="1"/>
            <a:r>
              <a:rPr lang="nl-BE" b="1" dirty="0">
                <a:solidFill>
                  <a:srgbClr val="283533"/>
                </a:solidFill>
                <a:latin typeface="Helvetica Light"/>
              </a:rPr>
              <a:t>Huurgarantieverzekering</a:t>
            </a:r>
            <a:endParaRPr lang="nl-BE" sz="2800" b="1" dirty="0">
              <a:solidFill>
                <a:srgbClr val="283533"/>
              </a:solidFill>
              <a:latin typeface="Helvetica Light"/>
            </a:endParaRPr>
          </a:p>
          <a:p>
            <a:pPr algn="l" defTabSz="1299525" hangingPunct="1"/>
            <a:endParaRPr lang="nl-BE" sz="2800" dirty="0">
              <a:solidFill>
                <a:srgbClr val="283533"/>
              </a:solidFill>
              <a:latin typeface="Helvetica Light"/>
            </a:endParaRPr>
          </a:p>
          <a:p>
            <a:pPr marL="457200" indent="-457200" algn="l" defTabSz="1299525" hangingPunct="1">
              <a:buClr>
                <a:srgbClr val="00ADC6"/>
              </a:buClr>
              <a:buFont typeface="Wingdings" panose="05000000000000000000" pitchFamily="2" charset="2"/>
              <a:buChar char="§"/>
            </a:pPr>
            <a:r>
              <a:rPr lang="nl-BE" sz="2800" dirty="0">
                <a:solidFill>
                  <a:srgbClr val="283533"/>
                </a:solidFill>
                <a:latin typeface="Helvetica Light"/>
              </a:rPr>
              <a:t>Verzekeringsproduct</a:t>
            </a:r>
          </a:p>
          <a:p>
            <a:pPr marL="457200" indent="-457200" algn="l" defTabSz="1299525" hangingPunct="1">
              <a:buClr>
                <a:srgbClr val="00ADC6"/>
              </a:buClr>
              <a:buFont typeface="Wingdings" panose="05000000000000000000" pitchFamily="2" charset="2"/>
              <a:buChar char="§"/>
            </a:pPr>
            <a:r>
              <a:rPr lang="nl-BE" sz="2800" dirty="0">
                <a:solidFill>
                  <a:srgbClr val="283533"/>
                </a:solidFill>
                <a:latin typeface="Helvetica Light"/>
              </a:rPr>
              <a:t>Via overheidsopdracht gegund aan AG</a:t>
            </a:r>
          </a:p>
          <a:p>
            <a:pPr marL="457200" indent="-457200" algn="l" defTabSz="1299525" hangingPunct="1">
              <a:buClr>
                <a:srgbClr val="00ADC6"/>
              </a:buClr>
              <a:buFont typeface="Wingdings" panose="05000000000000000000" pitchFamily="2" charset="2"/>
              <a:buChar char="§"/>
            </a:pPr>
            <a:r>
              <a:rPr lang="nl-BE" sz="2800" dirty="0">
                <a:solidFill>
                  <a:srgbClr val="283533"/>
                </a:solidFill>
                <a:latin typeface="Helvetica Light"/>
              </a:rPr>
              <a:t>Waarborgen voorzien in de polis:</a:t>
            </a:r>
          </a:p>
          <a:p>
            <a:pPr algn="l" defTabSz="1299525" hangingPunct="1"/>
            <a:endParaRPr lang="nl-BE" sz="2800" dirty="0">
              <a:solidFill>
                <a:srgbClr val="283533"/>
              </a:solidFill>
              <a:latin typeface="Helvetica Light"/>
            </a:endParaRPr>
          </a:p>
          <a:p>
            <a:pPr marL="1106959" lvl="1" indent="-457200" algn="l" defTabSz="1299525" hangingPunct="1">
              <a:buClr>
                <a:srgbClr val="00ADC6"/>
              </a:buClr>
              <a:buFont typeface="Wingdings" panose="05000000000000000000" pitchFamily="2" charset="2"/>
              <a:buChar char="§"/>
            </a:pPr>
            <a:r>
              <a:rPr lang="nl-BE" sz="2800" dirty="0">
                <a:solidFill>
                  <a:srgbClr val="283533"/>
                </a:solidFill>
                <a:latin typeface="Helvetica Light"/>
              </a:rPr>
              <a:t>Huurachterstal (vergoeding tot 12 maand huur)</a:t>
            </a:r>
          </a:p>
          <a:p>
            <a:pPr marL="1106959" lvl="1" indent="-457200" algn="l" defTabSz="1299525" hangingPunct="1">
              <a:buClr>
                <a:srgbClr val="00ADC6"/>
              </a:buClr>
              <a:buFont typeface="Wingdings" panose="05000000000000000000" pitchFamily="2" charset="2"/>
              <a:buChar char="§"/>
            </a:pPr>
            <a:r>
              <a:rPr lang="nl-BE" sz="2800" dirty="0">
                <a:solidFill>
                  <a:srgbClr val="283533"/>
                </a:solidFill>
                <a:latin typeface="Helvetica Light"/>
              </a:rPr>
              <a:t>Huurschade (vergoeding tot 12 maand huur)</a:t>
            </a:r>
          </a:p>
          <a:p>
            <a:pPr marL="1106959" lvl="1" indent="-457200" algn="l" defTabSz="1299525" hangingPunct="1">
              <a:buClr>
                <a:srgbClr val="00ADC6"/>
              </a:buClr>
              <a:buFont typeface="Wingdings" panose="05000000000000000000" pitchFamily="2" charset="2"/>
              <a:buChar char="§"/>
            </a:pPr>
            <a:r>
              <a:rPr lang="nl-BE" sz="2800" dirty="0">
                <a:solidFill>
                  <a:srgbClr val="283533"/>
                </a:solidFill>
                <a:latin typeface="Helvetica Light"/>
              </a:rPr>
              <a:t>Rechtsbijstand (voor geschillen i.v.m. huurcontract)</a:t>
            </a:r>
          </a:p>
          <a:p>
            <a:pPr marL="1106959" lvl="1" indent="-457200" algn="l" defTabSz="1299525" hangingPunct="1">
              <a:buClr>
                <a:srgbClr val="00ADC6"/>
              </a:buClr>
              <a:buFont typeface="Wingdings" panose="05000000000000000000" pitchFamily="2" charset="2"/>
              <a:buChar char="§"/>
            </a:pPr>
            <a:endParaRPr lang="nl-BE" sz="2800" dirty="0">
              <a:solidFill>
                <a:srgbClr val="283533"/>
              </a:solidFill>
              <a:latin typeface="Helvetica Light"/>
            </a:endParaRPr>
          </a:p>
          <a:p>
            <a:pPr marL="1106959" lvl="1" indent="-457200" algn="l" defTabSz="1299525" hangingPunct="1">
              <a:buClr>
                <a:srgbClr val="00ADC6"/>
              </a:buClr>
              <a:buFont typeface="Wingdings" panose="05000000000000000000" pitchFamily="2" charset="2"/>
              <a:buChar char="§"/>
            </a:pPr>
            <a:r>
              <a:rPr lang="nl-BE" sz="2800" dirty="0">
                <a:solidFill>
                  <a:srgbClr val="283533"/>
                </a:solidFill>
                <a:latin typeface="Helvetica Light"/>
              </a:rPr>
              <a:t>1 maand huur bij vroegtijdige beëindiging (</a:t>
            </a:r>
            <a:r>
              <a:rPr lang="nl-BE" sz="2800" dirty="0" err="1">
                <a:solidFill>
                  <a:srgbClr val="283533"/>
                </a:solidFill>
                <a:latin typeface="Helvetica Light"/>
              </a:rPr>
              <a:t>bvb</a:t>
            </a:r>
            <a:r>
              <a:rPr lang="nl-BE" sz="2800" dirty="0">
                <a:solidFill>
                  <a:srgbClr val="283533"/>
                </a:solidFill>
                <a:latin typeface="Helvetica Light"/>
              </a:rPr>
              <a:t> overlijden huurder)</a:t>
            </a:r>
          </a:p>
          <a:p>
            <a:pPr marL="1106959" lvl="1" indent="-457200" algn="l" defTabSz="1299525" hangingPunct="1">
              <a:buClr>
                <a:srgbClr val="00ADC6"/>
              </a:buClr>
              <a:buFont typeface="Wingdings" panose="05000000000000000000" pitchFamily="2" charset="2"/>
              <a:buChar char="§"/>
            </a:pPr>
            <a:r>
              <a:rPr lang="nl-BE" sz="2800" dirty="0">
                <a:solidFill>
                  <a:srgbClr val="283533"/>
                </a:solidFill>
                <a:latin typeface="Helvetica Light"/>
              </a:rPr>
              <a:t>Aannemerspool voor dringende interventies</a:t>
            </a:r>
          </a:p>
          <a:p>
            <a:pPr marL="649759" lvl="1" indent="0" algn="l" defTabSz="1299525" hangingPunct="1"/>
            <a:endParaRPr lang="nl-BE" sz="2800" dirty="0">
              <a:solidFill>
                <a:srgbClr val="283533"/>
              </a:solidFill>
              <a:latin typeface="Helvetica Light"/>
            </a:endParaRPr>
          </a:p>
          <a:p>
            <a:pPr marL="457200" indent="-457200" algn="l" defTabSz="1299525" hangingPunct="1">
              <a:buClr>
                <a:srgbClr val="00ADC6"/>
              </a:buClr>
              <a:buFont typeface="Wingdings" panose="05000000000000000000" pitchFamily="2" charset="2"/>
              <a:buChar char="§"/>
            </a:pPr>
            <a:r>
              <a:rPr lang="nl-BE" sz="2800" dirty="0">
                <a:solidFill>
                  <a:srgbClr val="283533"/>
                </a:solidFill>
                <a:latin typeface="Helvetica Light"/>
              </a:rPr>
              <a:t>De Provincie neemt de premie ten laste voor maximaal 3 jaar</a:t>
            </a:r>
          </a:p>
          <a:p>
            <a:pPr marL="457200" indent="-457200" algn="l" defTabSz="1299525" hangingPunct="1">
              <a:buClr>
                <a:srgbClr val="00ADC6"/>
              </a:buClr>
              <a:buFont typeface="Wingdings" panose="05000000000000000000" pitchFamily="2" charset="2"/>
              <a:buChar char="§"/>
            </a:pPr>
            <a:r>
              <a:rPr lang="nl-BE" sz="2800" b="1" dirty="0">
                <a:solidFill>
                  <a:srgbClr val="283533"/>
                </a:solidFill>
                <a:latin typeface="Helvetica Light"/>
              </a:rPr>
              <a:t>Provinciaal reglement PR dd. 23/09/2021</a:t>
            </a:r>
          </a:p>
          <a:p>
            <a:pPr marL="406394" indent="-406394" algn="l" defTabSz="1299525" hangingPunct="1">
              <a:buFont typeface="Arial" panose="020B0604020202020204" pitchFamily="34" charset="0"/>
              <a:buChar char="•"/>
            </a:pPr>
            <a:endParaRPr lang="nl-BE" sz="2560" kern="1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8341236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p:cNvPicPr>
            <a:picLocks noGrp="1" noChangeAspect="1"/>
          </p:cNvPicPr>
          <p:nvPr>
            <p:ph idx="1"/>
          </p:nvPr>
        </p:nvPicPr>
        <p:blipFill>
          <a:blip r:embed="rId2"/>
          <a:stretch>
            <a:fillRect/>
          </a:stretch>
        </p:blipFill>
        <p:spPr>
          <a:xfrm>
            <a:off x="895350" y="1114844"/>
            <a:ext cx="5156128" cy="7380145"/>
          </a:xfrm>
          <a:prstGeom prst="rect">
            <a:avLst/>
          </a:prstGeom>
        </p:spPr>
      </p:pic>
      <p:pic>
        <p:nvPicPr>
          <p:cNvPr id="7" name="Afbeelding 6"/>
          <p:cNvPicPr>
            <a:picLocks noChangeAspect="1"/>
          </p:cNvPicPr>
          <p:nvPr/>
        </p:nvPicPr>
        <p:blipFill>
          <a:blip r:embed="rId3"/>
          <a:stretch>
            <a:fillRect/>
          </a:stretch>
        </p:blipFill>
        <p:spPr>
          <a:xfrm>
            <a:off x="6347791" y="544283"/>
            <a:ext cx="5967208" cy="8521266"/>
          </a:xfrm>
          <a:prstGeom prst="rect">
            <a:avLst/>
          </a:prstGeom>
        </p:spPr>
      </p:pic>
    </p:spTree>
    <p:extLst>
      <p:ext uri="{BB962C8B-B14F-4D97-AF65-F5344CB8AC3E}">
        <p14:creationId xmlns:p14="http://schemas.microsoft.com/office/powerpoint/2010/main" val="32161615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9100" y="1664963"/>
            <a:ext cx="24257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6387" name="Rectangle 3"/>
          <p:cNvSpPr>
            <a:spLocks/>
          </p:cNvSpPr>
          <p:nvPr/>
        </p:nvSpPr>
        <p:spPr bwMode="auto">
          <a:xfrm>
            <a:off x="3020413" y="1087579"/>
            <a:ext cx="7988087" cy="22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defTabSz="1299525" fontAlgn="base" hangingPunct="1">
              <a:spcBef>
                <a:spcPct val="0"/>
              </a:spcBef>
              <a:spcAft>
                <a:spcPct val="0"/>
              </a:spcAft>
            </a:pPr>
            <a:endParaRPr lang="en-US" sz="4551" kern="1200" dirty="0">
              <a:solidFill>
                <a:srgbClr val="CC0000"/>
              </a:solidFill>
              <a:latin typeface="Verdana" panose="020B0604030504040204" pitchFamily="34" charset="0"/>
              <a:ea typeface="Verdana" panose="020B0604030504040204" pitchFamily="34" charset="0"/>
              <a:cs typeface="DINPro-Light" charset="0"/>
              <a:sym typeface="DINPro-Light" charset="0"/>
            </a:endParaRPr>
          </a:p>
        </p:txBody>
      </p:sp>
      <p:sp>
        <p:nvSpPr>
          <p:cNvPr id="8" name="Tekstvak 7">
            <a:extLst>
              <a:ext uri="{FF2B5EF4-FFF2-40B4-BE49-F238E27FC236}">
                <a16:creationId xmlns:a16="http://schemas.microsoft.com/office/drawing/2014/main" id="{95FAEF04-5BD4-4804-BD10-61E3B1AC0120}"/>
              </a:ext>
            </a:extLst>
          </p:cNvPr>
          <p:cNvSpPr txBox="1"/>
          <p:nvPr/>
        </p:nvSpPr>
        <p:spPr>
          <a:xfrm>
            <a:off x="7028488" y="844896"/>
            <a:ext cx="5632626" cy="53001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defTabSz="1299525" hangingPunct="1"/>
            <a:r>
              <a:rPr lang="nl-BE" sz="2844" b="1" kern="1200" dirty="0">
                <a:solidFill>
                  <a:srgbClr val="FFFFFF"/>
                </a:solidFill>
                <a:latin typeface="Verdana" panose="020B0604030504040204" pitchFamily="34" charset="0"/>
                <a:ea typeface="Verdana" panose="020B0604030504040204" pitchFamily="34" charset="0"/>
              </a:rPr>
              <a:t>Voor wie?</a:t>
            </a:r>
          </a:p>
        </p:txBody>
      </p:sp>
      <p:sp>
        <p:nvSpPr>
          <p:cNvPr id="3" name="Tekstvak 2">
            <a:extLst>
              <a:ext uri="{FF2B5EF4-FFF2-40B4-BE49-F238E27FC236}">
                <a16:creationId xmlns:a16="http://schemas.microsoft.com/office/drawing/2014/main" id="{755005B2-20F5-4F46-96F6-D72CC6CCFCE7}"/>
              </a:ext>
            </a:extLst>
          </p:cNvPr>
          <p:cNvSpPr txBox="1"/>
          <p:nvPr/>
        </p:nvSpPr>
        <p:spPr>
          <a:xfrm>
            <a:off x="864674" y="2036024"/>
            <a:ext cx="10701989" cy="5866221"/>
          </a:xfrm>
          <a:prstGeom prst="rect">
            <a:avLst/>
          </a:prstGeom>
          <a:noFill/>
        </p:spPr>
        <p:txBody>
          <a:bodyPr wrap="square" lIns="91440" tIns="45720" rIns="91440" bIns="45720" rtlCol="0" anchor="t">
            <a:spAutoFit/>
          </a:bodyPr>
          <a:lstStyle/>
          <a:p>
            <a:pPr algn="l" defTabSz="1299525" hangingPunct="1"/>
            <a:r>
              <a:rPr lang="nl-BE" b="1" kern="1200" dirty="0">
                <a:latin typeface="Helvetica Light"/>
                <a:ea typeface="Verdana" panose="020B0604030504040204" pitchFamily="34" charset="0"/>
                <a:cs typeface="Calibri" panose="020F0502020204030204" pitchFamily="34" charset="0"/>
              </a:rPr>
              <a:t>Voor verhuurders die verhuren</a:t>
            </a:r>
          </a:p>
          <a:p>
            <a:pPr algn="l" defTabSz="1299525" hangingPunct="1"/>
            <a:endParaRPr lang="nl-BE" sz="3200" b="1" kern="1200" dirty="0">
              <a:latin typeface="Helvetica Light"/>
              <a:ea typeface="Verdana" panose="020B0604030504040204" pitchFamily="34" charset="0"/>
              <a:cs typeface="Calibri" panose="020F0502020204030204" pitchFamily="34" charset="0"/>
            </a:endParaRPr>
          </a:p>
          <a:p>
            <a:pPr marL="457200" indent="-457200" algn="l" defTabSz="1299525" hangingPunct="1">
              <a:buClr>
                <a:srgbClr val="00ADC6"/>
              </a:buClr>
              <a:buFont typeface="Wingdings" panose="05000000000000000000" pitchFamily="2" charset="2"/>
              <a:buChar char="§"/>
            </a:pPr>
            <a:r>
              <a:rPr lang="nl-BE" sz="3200" kern="1200" dirty="0">
                <a:latin typeface="Helvetica Light"/>
                <a:ea typeface="Verdana" panose="020B0604030504040204" pitchFamily="34" charset="0"/>
                <a:cs typeface="Calibri" panose="020F0502020204030204" pitchFamily="34" charset="0"/>
              </a:rPr>
              <a:t>Op de </a:t>
            </a:r>
            <a:r>
              <a:rPr lang="nl-BE" sz="3200" u="sng" kern="1200" dirty="0">
                <a:latin typeface="Helvetica Light"/>
                <a:ea typeface="Verdana" panose="020B0604030504040204" pitchFamily="34" charset="0"/>
                <a:cs typeface="Calibri" panose="020F0502020204030204" pitchFamily="34" charset="0"/>
              </a:rPr>
              <a:t>West-Vlaamse</a:t>
            </a:r>
            <a:r>
              <a:rPr lang="nl-BE" sz="3200" kern="1200" dirty="0">
                <a:latin typeface="Helvetica Light"/>
                <a:ea typeface="Verdana" panose="020B0604030504040204" pitchFamily="34" charset="0"/>
                <a:cs typeface="Calibri" panose="020F0502020204030204" pitchFamily="34" charset="0"/>
              </a:rPr>
              <a:t> </a:t>
            </a:r>
            <a:r>
              <a:rPr lang="nl-BE" sz="3200" u="sng" kern="1200" dirty="0">
                <a:latin typeface="Helvetica Light"/>
                <a:ea typeface="Verdana" panose="020B0604030504040204" pitchFamily="34" charset="0"/>
                <a:cs typeface="Calibri" panose="020F0502020204030204" pitchFamily="34" charset="0"/>
              </a:rPr>
              <a:t>private huurmarkt</a:t>
            </a:r>
          </a:p>
          <a:p>
            <a:pPr marL="457200" indent="-457200" algn="l" defTabSz="1299525" hangingPunct="1">
              <a:buClr>
                <a:srgbClr val="00ADC6"/>
              </a:buClr>
              <a:buFont typeface="Wingdings" panose="05000000000000000000" pitchFamily="2" charset="2"/>
              <a:buChar char="§"/>
            </a:pPr>
            <a:r>
              <a:rPr lang="nl-BE" sz="3200" kern="1200" dirty="0">
                <a:latin typeface="Helvetica Light"/>
                <a:ea typeface="Verdana" panose="020B0604030504040204" pitchFamily="34" charset="0"/>
                <a:cs typeface="Calibri" panose="020F0502020204030204" pitchFamily="34" charset="0"/>
              </a:rPr>
              <a:t>Aan eenoudergezinnen</a:t>
            </a:r>
          </a:p>
          <a:p>
            <a:pPr marL="457200" indent="-457200" algn="l" defTabSz="1299525" hangingPunct="1">
              <a:buClr>
                <a:srgbClr val="00ADC6"/>
              </a:buClr>
              <a:buFont typeface="Wingdings" panose="05000000000000000000" pitchFamily="2" charset="2"/>
              <a:buChar char="§"/>
            </a:pPr>
            <a:r>
              <a:rPr lang="nl-BE" sz="3200" kern="1200" dirty="0" err="1">
                <a:latin typeface="Helvetica Light"/>
                <a:ea typeface="Verdana"/>
                <a:cs typeface="Calibri"/>
              </a:rPr>
              <a:t>Dmv</a:t>
            </a:r>
            <a:r>
              <a:rPr lang="nl-BE" sz="3200" kern="1200" dirty="0">
                <a:latin typeface="Helvetica Light"/>
                <a:ea typeface="Verdana"/>
                <a:cs typeface="Calibri"/>
              </a:rPr>
              <a:t> een huurcontract van minstens 3 jaar</a:t>
            </a:r>
          </a:p>
          <a:p>
            <a:pPr marL="457200" indent="-457200" algn="l" defTabSz="1299525" hangingPunct="1">
              <a:buClr>
                <a:srgbClr val="00ADC6"/>
              </a:buClr>
              <a:buFont typeface="Wingdings" panose="05000000000000000000" pitchFamily="2" charset="2"/>
              <a:buChar char="§"/>
            </a:pPr>
            <a:r>
              <a:rPr lang="nl-BE" sz="3200" kern="1200" dirty="0">
                <a:latin typeface="Helvetica Light"/>
                <a:ea typeface="Verdana" panose="020B0604030504040204" pitchFamily="34" charset="0"/>
                <a:cs typeface="Calibri" panose="020F0502020204030204" pitchFamily="34" charset="0"/>
              </a:rPr>
              <a:t>Aan een redelijke huurprijs</a:t>
            </a:r>
          </a:p>
          <a:p>
            <a:pPr marL="649605" lvl="1" indent="0" algn="l" defTabSz="1299525" hangingPunct="1"/>
            <a:r>
              <a:rPr lang="nl-BE" sz="3200" kern="1200" dirty="0">
                <a:latin typeface="Helvetica Light"/>
                <a:ea typeface="Verdana" panose="020B0604030504040204" pitchFamily="34" charset="0"/>
                <a:cs typeface="Calibri" panose="020F0502020204030204" pitchFamily="34" charset="0"/>
              </a:rPr>
              <a:t>- huurschatter als indicatie</a:t>
            </a:r>
          </a:p>
          <a:p>
            <a:pPr marL="649605" lvl="1" indent="0" algn="l" defTabSz="1299525" hangingPunct="1"/>
            <a:r>
              <a:rPr lang="nl-BE" sz="3200" kern="1200" dirty="0">
                <a:latin typeface="Helvetica Light"/>
                <a:ea typeface="Verdana"/>
                <a:cs typeface="Calibri"/>
              </a:rPr>
              <a:t>- Max. 1.000 euro/maand</a:t>
            </a:r>
          </a:p>
          <a:p>
            <a:pPr marL="649605" lvl="1" indent="0" algn="l" defTabSz="1299525" hangingPunct="1"/>
            <a:r>
              <a:rPr lang="nl-BE" sz="3200" kern="1200" dirty="0">
                <a:latin typeface="Helvetica Light"/>
                <a:ea typeface="Verdana" panose="020B0604030504040204" pitchFamily="34" charset="0"/>
                <a:cs typeface="Calibri" panose="020F0502020204030204" pitchFamily="34" charset="0"/>
              </a:rPr>
              <a:t>- Max. 33% van het bruto inkomen van de ouder</a:t>
            </a:r>
          </a:p>
          <a:p>
            <a:pPr marL="649605" lvl="1" indent="0" algn="l" defTabSz="1299525" hangingPunct="1"/>
            <a:endParaRPr lang="nl-BE" sz="2800" kern="1200" dirty="0">
              <a:latin typeface="Helvetica Light"/>
              <a:ea typeface="Verdana" panose="020B0604030504040204" pitchFamily="34" charset="0"/>
              <a:cs typeface="Calibri" panose="020F0502020204030204" pitchFamily="34" charset="0"/>
            </a:endParaRPr>
          </a:p>
          <a:p>
            <a:pPr algn="l" defTabSz="1299525" hangingPunct="1"/>
            <a:endParaRPr lang="nl-BE" sz="2560" kern="1200" dirty="0">
              <a:latin typeface="Verdana" panose="020B0604030504040204" pitchFamily="34" charset="0"/>
              <a:ea typeface="Verdana" panose="020B0604030504040204" pitchFamily="34" charset="0"/>
            </a:endParaRPr>
          </a:p>
          <a:p>
            <a:pPr marL="649605" lvl="1" indent="0" algn="l" defTabSz="1299525" hangingPunct="1"/>
            <a:endParaRPr lang="nl-BE" sz="2560" kern="1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300694986"/>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9100" y="1664963"/>
            <a:ext cx="24257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6387" name="Rectangle 3"/>
          <p:cNvSpPr>
            <a:spLocks/>
          </p:cNvSpPr>
          <p:nvPr/>
        </p:nvSpPr>
        <p:spPr bwMode="auto">
          <a:xfrm>
            <a:off x="3020413" y="1087579"/>
            <a:ext cx="7988087" cy="22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defTabSz="1299525" fontAlgn="base" hangingPunct="1">
              <a:spcBef>
                <a:spcPct val="0"/>
              </a:spcBef>
              <a:spcAft>
                <a:spcPct val="0"/>
              </a:spcAft>
            </a:pPr>
            <a:endParaRPr lang="en-US" sz="4551" kern="1200" dirty="0">
              <a:solidFill>
                <a:srgbClr val="CC0000"/>
              </a:solidFill>
              <a:latin typeface="Verdana" panose="020B0604030504040204" pitchFamily="34" charset="0"/>
              <a:ea typeface="Verdana" panose="020B0604030504040204" pitchFamily="34" charset="0"/>
              <a:cs typeface="DINPro-Light" charset="0"/>
              <a:sym typeface="DINPro-Light" charset="0"/>
            </a:endParaRPr>
          </a:p>
        </p:txBody>
      </p:sp>
      <p:sp>
        <p:nvSpPr>
          <p:cNvPr id="8" name="Tekstvak 7">
            <a:extLst>
              <a:ext uri="{FF2B5EF4-FFF2-40B4-BE49-F238E27FC236}">
                <a16:creationId xmlns:a16="http://schemas.microsoft.com/office/drawing/2014/main" id="{95FAEF04-5BD4-4804-BD10-61E3B1AC0120}"/>
              </a:ext>
            </a:extLst>
          </p:cNvPr>
          <p:cNvSpPr txBox="1"/>
          <p:nvPr/>
        </p:nvSpPr>
        <p:spPr>
          <a:xfrm>
            <a:off x="7028488" y="844896"/>
            <a:ext cx="5632626" cy="53001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defTabSz="1299525" hangingPunct="1"/>
            <a:r>
              <a:rPr lang="nl-BE" sz="2844" b="1" kern="1200" dirty="0">
                <a:solidFill>
                  <a:srgbClr val="FFFFFF"/>
                </a:solidFill>
                <a:latin typeface="Verdana" panose="020B0604030504040204" pitchFamily="34" charset="0"/>
                <a:ea typeface="Verdana" panose="020B0604030504040204" pitchFamily="34" charset="0"/>
              </a:rPr>
              <a:t>Voor wie?</a:t>
            </a:r>
          </a:p>
        </p:txBody>
      </p:sp>
      <p:sp>
        <p:nvSpPr>
          <p:cNvPr id="3" name="Tekstvak 2">
            <a:extLst>
              <a:ext uri="{FF2B5EF4-FFF2-40B4-BE49-F238E27FC236}">
                <a16:creationId xmlns:a16="http://schemas.microsoft.com/office/drawing/2014/main" id="{755005B2-20F5-4F46-96F6-D72CC6CCFCE7}"/>
              </a:ext>
            </a:extLst>
          </p:cNvPr>
          <p:cNvSpPr txBox="1"/>
          <p:nvPr/>
        </p:nvSpPr>
        <p:spPr>
          <a:xfrm>
            <a:off x="785161" y="1664963"/>
            <a:ext cx="10701989" cy="6297108"/>
          </a:xfrm>
          <a:prstGeom prst="rect">
            <a:avLst/>
          </a:prstGeom>
          <a:noFill/>
        </p:spPr>
        <p:txBody>
          <a:bodyPr wrap="square" rtlCol="0">
            <a:spAutoFit/>
          </a:bodyPr>
          <a:lstStyle/>
          <a:p>
            <a:pPr marL="649759" lvl="1" indent="0" algn="l" defTabSz="1299525" hangingPunct="1"/>
            <a:endParaRPr lang="nl-BE" sz="3200" kern="1200" dirty="0">
              <a:latin typeface="Helvetica Light"/>
              <a:ea typeface="Verdana" panose="020B0604030504040204" pitchFamily="34" charset="0"/>
              <a:cs typeface="Calibri" panose="020F0502020204030204" pitchFamily="34" charset="0"/>
            </a:endParaRPr>
          </a:p>
          <a:p>
            <a:pPr algn="l" defTabSz="1299525" hangingPunct="1"/>
            <a:r>
              <a:rPr lang="nl-BE" sz="3200" kern="1200" dirty="0">
                <a:latin typeface="Helvetica Light"/>
                <a:ea typeface="Verdana" panose="020B0604030504040204" pitchFamily="34" charset="0"/>
                <a:cs typeface="Calibri" panose="020F0502020204030204" pitchFamily="34" charset="0"/>
              </a:rPr>
              <a:t>Onderverhuring is uitgesloten, tenzij in het geval van een Marktverhuurkantoor</a:t>
            </a:r>
          </a:p>
          <a:p>
            <a:pPr algn="l" defTabSz="1299525" hangingPunct="1"/>
            <a:endParaRPr lang="nl-BE" sz="3200" kern="1200" dirty="0">
              <a:latin typeface="Helvetica Light"/>
              <a:ea typeface="Verdana" panose="020B0604030504040204" pitchFamily="34" charset="0"/>
              <a:cs typeface="Calibri" panose="020F0502020204030204" pitchFamily="34" charset="0"/>
            </a:endParaRPr>
          </a:p>
          <a:p>
            <a:pPr algn="l" defTabSz="1299525" hangingPunct="1"/>
            <a:r>
              <a:rPr lang="nl-BE" sz="3200" kern="1200" dirty="0">
                <a:latin typeface="Helvetica Light"/>
                <a:ea typeface="Verdana" panose="020B0604030504040204" pitchFamily="34" charset="0"/>
                <a:cs typeface="Calibri" panose="020F0502020204030204" pitchFamily="34" charset="0"/>
              </a:rPr>
              <a:t>Verhuurder kan natuurlijke persoon of rechtspersoon zijn</a:t>
            </a:r>
          </a:p>
          <a:p>
            <a:pPr algn="l" defTabSz="1299525" hangingPunct="1"/>
            <a:endParaRPr lang="nl-BE" sz="3200" kern="1200" dirty="0">
              <a:latin typeface="Helvetica Light"/>
              <a:ea typeface="Verdana" panose="020B0604030504040204" pitchFamily="34" charset="0"/>
              <a:cs typeface="Calibri" panose="020F0502020204030204" pitchFamily="34" charset="0"/>
            </a:endParaRPr>
          </a:p>
          <a:p>
            <a:pPr algn="l" defTabSz="1299525" hangingPunct="1"/>
            <a:r>
              <a:rPr lang="nl-BE" sz="3200" kern="1200" dirty="0">
                <a:latin typeface="Helvetica Light"/>
                <a:ea typeface="Verdana" panose="020B0604030504040204" pitchFamily="34" charset="0"/>
                <a:cs typeface="Calibri" panose="020F0502020204030204" pitchFamily="34" charset="0"/>
              </a:rPr>
              <a:t>Woning en verhuring voldoen aan de toepasselijke wetgeving (Huurdecreet/Codex Wonen)</a:t>
            </a:r>
          </a:p>
          <a:p>
            <a:pPr algn="l" defTabSz="1299525" hangingPunct="1"/>
            <a:endParaRPr lang="nl-BE" sz="3200" kern="1200" dirty="0">
              <a:latin typeface="Helvetica Light"/>
              <a:ea typeface="Verdana" panose="020B0604030504040204" pitchFamily="34" charset="0"/>
              <a:cs typeface="Calibri" panose="020F0502020204030204" pitchFamily="34" charset="0"/>
            </a:endParaRPr>
          </a:p>
          <a:p>
            <a:pPr algn="l" defTabSz="1299525" hangingPunct="1"/>
            <a:r>
              <a:rPr lang="nl-BE" sz="3200" kern="1200" dirty="0">
                <a:latin typeface="Helvetica Light"/>
                <a:ea typeface="Verdana" panose="020B0604030504040204" pitchFamily="34" charset="0"/>
                <a:cs typeface="Calibri" panose="020F0502020204030204" pitchFamily="34" charset="0"/>
              </a:rPr>
              <a:t>Het moet gaan om nieuwe verhuringen (geen lopende of verlengingen)</a:t>
            </a:r>
          </a:p>
          <a:p>
            <a:pPr algn="l" defTabSz="1299525" hangingPunct="1"/>
            <a:endParaRPr lang="nl-BE" sz="2560" kern="1200" dirty="0">
              <a:latin typeface="Verdana" panose="020B0604030504040204" pitchFamily="34" charset="0"/>
              <a:ea typeface="Verdana" panose="020B0604030504040204" pitchFamily="34" charset="0"/>
            </a:endParaRPr>
          </a:p>
          <a:p>
            <a:pPr marL="649759" lvl="1" indent="0" algn="l" defTabSz="1299525" hangingPunct="1"/>
            <a:endParaRPr lang="nl-BE" sz="2560" kern="1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735507521"/>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9100" y="1664963"/>
            <a:ext cx="24257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6387" name="Rectangle 3"/>
          <p:cNvSpPr>
            <a:spLocks/>
          </p:cNvSpPr>
          <p:nvPr/>
        </p:nvSpPr>
        <p:spPr bwMode="auto">
          <a:xfrm>
            <a:off x="3020413" y="1087579"/>
            <a:ext cx="7988087" cy="22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defTabSz="1299525" fontAlgn="base" hangingPunct="1">
              <a:spcBef>
                <a:spcPct val="0"/>
              </a:spcBef>
              <a:spcAft>
                <a:spcPct val="0"/>
              </a:spcAft>
            </a:pPr>
            <a:endParaRPr lang="en-US" sz="4551" kern="1200" dirty="0">
              <a:solidFill>
                <a:srgbClr val="CC0000"/>
              </a:solidFill>
              <a:latin typeface="Verdana" panose="020B0604030504040204" pitchFamily="34" charset="0"/>
              <a:ea typeface="Verdana" panose="020B0604030504040204" pitchFamily="34" charset="0"/>
              <a:cs typeface="DINPro-Light" charset="0"/>
              <a:sym typeface="DINPro-Light" charset="0"/>
            </a:endParaRPr>
          </a:p>
        </p:txBody>
      </p:sp>
      <p:sp>
        <p:nvSpPr>
          <p:cNvPr id="8" name="Tekstvak 7">
            <a:extLst>
              <a:ext uri="{FF2B5EF4-FFF2-40B4-BE49-F238E27FC236}">
                <a16:creationId xmlns:a16="http://schemas.microsoft.com/office/drawing/2014/main" id="{95FAEF04-5BD4-4804-BD10-61E3B1AC0120}"/>
              </a:ext>
            </a:extLst>
          </p:cNvPr>
          <p:cNvSpPr txBox="1"/>
          <p:nvPr/>
        </p:nvSpPr>
        <p:spPr>
          <a:xfrm>
            <a:off x="7028488" y="844896"/>
            <a:ext cx="5632626" cy="53001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defTabSz="1299525" hangingPunct="1"/>
            <a:r>
              <a:rPr lang="nl-BE" sz="2844" b="1" kern="1200" dirty="0">
                <a:solidFill>
                  <a:srgbClr val="FFFFFF"/>
                </a:solidFill>
                <a:latin typeface="Verdana" panose="020B0604030504040204" pitchFamily="34" charset="0"/>
                <a:ea typeface="Verdana" panose="020B0604030504040204" pitchFamily="34" charset="0"/>
              </a:rPr>
              <a:t>Eenoudergezinnen?</a:t>
            </a:r>
          </a:p>
        </p:txBody>
      </p:sp>
      <p:sp>
        <p:nvSpPr>
          <p:cNvPr id="3" name="Tekstvak 2">
            <a:extLst>
              <a:ext uri="{FF2B5EF4-FFF2-40B4-BE49-F238E27FC236}">
                <a16:creationId xmlns:a16="http://schemas.microsoft.com/office/drawing/2014/main" id="{755005B2-20F5-4F46-96F6-D72CC6CCFCE7}"/>
              </a:ext>
            </a:extLst>
          </p:cNvPr>
          <p:cNvSpPr txBox="1"/>
          <p:nvPr/>
        </p:nvSpPr>
        <p:spPr>
          <a:xfrm>
            <a:off x="1049122" y="1913822"/>
            <a:ext cx="10701989" cy="7700570"/>
          </a:xfrm>
          <a:prstGeom prst="rect">
            <a:avLst/>
          </a:prstGeom>
          <a:noFill/>
        </p:spPr>
        <p:txBody>
          <a:bodyPr wrap="square" lIns="91440" tIns="45720" rIns="91440" bIns="45720" rtlCol="0" anchor="t">
            <a:spAutoFit/>
          </a:bodyPr>
          <a:lstStyle/>
          <a:p>
            <a:pPr algn="l" defTabSz="1299525" hangingPunct="1"/>
            <a:r>
              <a:rPr lang="nl-BE" b="1" kern="1200" dirty="0">
                <a:latin typeface="Helvetica Light"/>
                <a:ea typeface="Verdana" panose="020B0604030504040204" pitchFamily="34" charset="0"/>
                <a:cs typeface="Calibri" panose="020F0502020204030204" pitchFamily="34" charset="0"/>
              </a:rPr>
              <a:t>Voorwaarden Huurder</a:t>
            </a:r>
          </a:p>
          <a:p>
            <a:pPr algn="l" defTabSz="1299525" hangingPunct="1"/>
            <a:endParaRPr lang="nl-BE" sz="3200" b="1" kern="1200" dirty="0">
              <a:latin typeface="Helvetica Light"/>
              <a:ea typeface="Verdana" panose="020B0604030504040204" pitchFamily="34" charset="0"/>
              <a:cs typeface="Calibri" panose="020F0502020204030204" pitchFamily="34" charset="0"/>
            </a:endParaRPr>
          </a:p>
          <a:p>
            <a:pPr marL="457200" indent="-457200" algn="l" defTabSz="1299525" hangingPunct="1">
              <a:buClr>
                <a:srgbClr val="00ADC6"/>
              </a:buClr>
              <a:buFont typeface="Wingdings" panose="05000000000000000000" pitchFamily="2" charset="2"/>
              <a:buChar char="§"/>
            </a:pPr>
            <a:r>
              <a:rPr lang="nl-BE" sz="3200" kern="1200" dirty="0">
                <a:latin typeface="Helvetica Light"/>
                <a:ea typeface="Verdana" panose="020B0604030504040204" pitchFamily="34" charset="0"/>
                <a:cs typeface="Calibri" panose="020F0502020204030204" pitchFamily="34" charset="0"/>
              </a:rPr>
              <a:t>Natuurlijke persoon</a:t>
            </a:r>
          </a:p>
          <a:p>
            <a:pPr marL="457200" indent="-457200" algn="l" defTabSz="1299525" hangingPunct="1">
              <a:buClr>
                <a:srgbClr val="00ADC6"/>
              </a:buClr>
              <a:buFont typeface="Wingdings" panose="05000000000000000000" pitchFamily="2" charset="2"/>
              <a:buChar char="§"/>
            </a:pPr>
            <a:r>
              <a:rPr lang="nl-BE" sz="3200" kern="1200" dirty="0">
                <a:latin typeface="Helvetica Light"/>
                <a:ea typeface="Verdana" panose="020B0604030504040204" pitchFamily="34" charset="0"/>
                <a:cs typeface="Calibri" panose="020F0502020204030204" pitchFamily="34" charset="0"/>
              </a:rPr>
              <a:t>Minstens 1 kind ten laste: </a:t>
            </a:r>
          </a:p>
          <a:p>
            <a:pPr marL="649605" lvl="1" indent="0" algn="l" defTabSz="1299525" hangingPunct="1"/>
            <a:r>
              <a:rPr lang="nl-BE" sz="3200" kern="1200" dirty="0">
                <a:latin typeface="Helvetica Light"/>
                <a:ea typeface="Verdana" panose="020B0604030504040204" pitchFamily="34" charset="0"/>
                <a:cs typeface="Calibri" panose="020F0502020204030204" pitchFamily="34" charset="0"/>
              </a:rPr>
              <a:t>- Groeipakket</a:t>
            </a:r>
          </a:p>
          <a:p>
            <a:pPr marL="649605" lvl="1" indent="0" algn="l" defTabSz="1299525" hangingPunct="1"/>
            <a:r>
              <a:rPr lang="nl-BE" sz="3200" kern="1200" dirty="0">
                <a:latin typeface="Helvetica Light"/>
                <a:ea typeface="Verdana"/>
                <a:cs typeface="Calibri"/>
              </a:rPr>
              <a:t>- </a:t>
            </a:r>
            <a:r>
              <a:rPr lang="nl-BE" sz="3200" kern="1200" dirty="0" err="1">
                <a:latin typeface="Helvetica Light"/>
                <a:ea typeface="Verdana"/>
                <a:cs typeface="Calibri"/>
              </a:rPr>
              <a:t>Ihgv</a:t>
            </a:r>
            <a:r>
              <a:rPr lang="nl-BE" sz="3200" kern="1200" dirty="0">
                <a:latin typeface="Helvetica Light"/>
                <a:ea typeface="Verdana"/>
                <a:cs typeface="Calibri"/>
              </a:rPr>
              <a:t> co-ouderschap + verblijfsregeling (min. 40% van de nachten op jaarbasis</a:t>
            </a:r>
            <a:endParaRPr lang="nl-BE" sz="3200" kern="1200" dirty="0">
              <a:latin typeface="Helvetica Light"/>
              <a:ea typeface="Verdana" panose="020B0604030504040204" pitchFamily="34" charset="0"/>
              <a:cs typeface="Calibri" panose="020F0502020204030204" pitchFamily="34" charset="0"/>
            </a:endParaRPr>
          </a:p>
          <a:p>
            <a:pPr marL="457200" indent="-457200" algn="l" defTabSz="1299525" hangingPunct="1">
              <a:buClr>
                <a:srgbClr val="00ADC6"/>
              </a:buClr>
              <a:buFont typeface="Wingdings" panose="05000000000000000000" pitchFamily="2" charset="2"/>
              <a:buChar char="§"/>
            </a:pPr>
            <a:r>
              <a:rPr lang="nl-BE" sz="3200" kern="1200" dirty="0">
                <a:latin typeface="Helvetica Light"/>
                <a:ea typeface="Verdana" panose="020B0604030504040204" pitchFamily="34" charset="0"/>
                <a:cs typeface="Calibri" panose="020F0502020204030204" pitchFamily="34" charset="0"/>
              </a:rPr>
              <a:t>Geen andere inwonende derden</a:t>
            </a:r>
          </a:p>
          <a:p>
            <a:pPr marL="457200" indent="-457200" algn="l" defTabSz="1299525" hangingPunct="1">
              <a:buClr>
                <a:srgbClr val="00ADC6"/>
              </a:buClr>
              <a:buFont typeface="Wingdings" panose="05000000000000000000" pitchFamily="2" charset="2"/>
              <a:buChar char="§"/>
            </a:pPr>
            <a:r>
              <a:rPr lang="nl-BE" sz="3200" kern="1200" dirty="0">
                <a:latin typeface="Helvetica Light"/>
                <a:ea typeface="Verdana" panose="020B0604030504040204" pitchFamily="34" charset="0"/>
                <a:cs typeface="Calibri" panose="020F0502020204030204" pitchFamily="34" charset="0"/>
              </a:rPr>
              <a:t>Inkomensgrenzen</a:t>
            </a:r>
          </a:p>
          <a:p>
            <a:pPr marL="649605" lvl="1" indent="0" algn="l" defTabSz="1299525" hangingPunct="1"/>
            <a:r>
              <a:rPr lang="nl-BE" sz="3200" kern="1200" dirty="0">
                <a:latin typeface="Helvetica Light"/>
                <a:ea typeface="Verdana" panose="020B0604030504040204" pitchFamily="34" charset="0"/>
                <a:cs typeface="Calibri" panose="020F0502020204030204" pitchFamily="34" charset="0"/>
              </a:rPr>
              <a:t>- gezinsinkomen bruto 22.000 – 55.000 euro)</a:t>
            </a:r>
          </a:p>
          <a:p>
            <a:pPr marL="457200" indent="-457200" algn="l" defTabSz="1299525" hangingPunct="1">
              <a:buClr>
                <a:srgbClr val="00ADC6"/>
              </a:buClr>
              <a:buFont typeface="Wingdings" panose="05000000000000000000" pitchFamily="2" charset="2"/>
              <a:buChar char="§"/>
            </a:pPr>
            <a:r>
              <a:rPr lang="nl-BE" sz="3200" kern="1200" dirty="0">
                <a:latin typeface="Helvetica Light"/>
                <a:ea typeface="Verdana" panose="020B0604030504040204" pitchFamily="34" charset="0"/>
                <a:cs typeface="Calibri" panose="020F0502020204030204" pitchFamily="34" charset="0"/>
              </a:rPr>
              <a:t>Indien van toepassing: verblijfsvergunning van minstens 5 jaar</a:t>
            </a:r>
          </a:p>
          <a:p>
            <a:pPr marL="405765" indent="-405765" algn="l" defTabSz="1299525" hangingPunct="1">
              <a:buFont typeface="Arial" panose="020B0604020202020204" pitchFamily="34" charset="0"/>
              <a:buChar char="•"/>
            </a:pPr>
            <a:endParaRPr lang="nl-BE" sz="2560" kern="1200" dirty="0">
              <a:latin typeface="Verdana" panose="020B0604030504040204" pitchFamily="34" charset="0"/>
              <a:ea typeface="Verdana" panose="020B0604030504040204" pitchFamily="34" charset="0"/>
            </a:endParaRPr>
          </a:p>
          <a:p>
            <a:pPr algn="l" defTabSz="1299525" hangingPunct="1"/>
            <a:endParaRPr lang="nl-BE" sz="2560" kern="1200" dirty="0">
              <a:latin typeface="Verdana" panose="020B0604030504040204" pitchFamily="34" charset="0"/>
              <a:ea typeface="Verdana" panose="020B0604030504040204" pitchFamily="34" charset="0"/>
            </a:endParaRPr>
          </a:p>
          <a:p>
            <a:pPr algn="l" defTabSz="1299525" hangingPunct="1"/>
            <a:endParaRPr lang="nl-BE" sz="2560" kern="1200" dirty="0">
              <a:latin typeface="Verdana" panose="020B0604030504040204" pitchFamily="34" charset="0"/>
              <a:ea typeface="Verdana" panose="020B0604030504040204" pitchFamily="34" charset="0"/>
            </a:endParaRPr>
          </a:p>
          <a:p>
            <a:pPr marL="649605" lvl="1" indent="0" algn="l" defTabSz="1299525" hangingPunct="1"/>
            <a:endParaRPr lang="nl-BE" sz="2560" kern="1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25063212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9100" y="1664963"/>
            <a:ext cx="24257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6387" name="Rectangle 3"/>
          <p:cNvSpPr>
            <a:spLocks/>
          </p:cNvSpPr>
          <p:nvPr/>
        </p:nvSpPr>
        <p:spPr bwMode="auto">
          <a:xfrm>
            <a:off x="3020413" y="1087579"/>
            <a:ext cx="7988087" cy="22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defTabSz="1299525" fontAlgn="base" hangingPunct="1">
              <a:spcBef>
                <a:spcPct val="0"/>
              </a:spcBef>
              <a:spcAft>
                <a:spcPct val="0"/>
              </a:spcAft>
            </a:pPr>
            <a:endParaRPr lang="en-US" sz="4551" kern="1200" dirty="0">
              <a:solidFill>
                <a:srgbClr val="CC0000"/>
              </a:solidFill>
              <a:latin typeface="Verdana" panose="020B0604030504040204" pitchFamily="34" charset="0"/>
              <a:ea typeface="Verdana" panose="020B0604030504040204" pitchFamily="34" charset="0"/>
              <a:cs typeface="DINPro-Light" charset="0"/>
              <a:sym typeface="DINPro-Light" charset="0"/>
            </a:endParaRPr>
          </a:p>
        </p:txBody>
      </p:sp>
      <p:sp>
        <p:nvSpPr>
          <p:cNvPr id="8" name="Tekstvak 7">
            <a:extLst>
              <a:ext uri="{FF2B5EF4-FFF2-40B4-BE49-F238E27FC236}">
                <a16:creationId xmlns:a16="http://schemas.microsoft.com/office/drawing/2014/main" id="{95FAEF04-5BD4-4804-BD10-61E3B1AC0120}"/>
              </a:ext>
            </a:extLst>
          </p:cNvPr>
          <p:cNvSpPr txBox="1"/>
          <p:nvPr/>
        </p:nvSpPr>
        <p:spPr>
          <a:xfrm>
            <a:off x="7028488" y="844896"/>
            <a:ext cx="5632626" cy="53001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defTabSz="1299525" hangingPunct="1"/>
            <a:r>
              <a:rPr lang="nl-BE" sz="2844" b="1" kern="1200" dirty="0">
                <a:solidFill>
                  <a:srgbClr val="FFFFFF"/>
                </a:solidFill>
                <a:latin typeface="Verdana" panose="020B0604030504040204" pitchFamily="34" charset="0"/>
                <a:ea typeface="Verdana" panose="020B0604030504040204" pitchFamily="34" charset="0"/>
              </a:rPr>
              <a:t>Aanvragen</a:t>
            </a:r>
          </a:p>
        </p:txBody>
      </p:sp>
      <p:sp>
        <p:nvSpPr>
          <p:cNvPr id="3" name="Tekstvak 2">
            <a:extLst>
              <a:ext uri="{FF2B5EF4-FFF2-40B4-BE49-F238E27FC236}">
                <a16:creationId xmlns:a16="http://schemas.microsoft.com/office/drawing/2014/main" id="{755005B2-20F5-4F46-96F6-D72CC6CCFCE7}"/>
              </a:ext>
            </a:extLst>
          </p:cNvPr>
          <p:cNvSpPr txBox="1"/>
          <p:nvPr/>
        </p:nvSpPr>
        <p:spPr>
          <a:xfrm>
            <a:off x="1089961" y="1840001"/>
            <a:ext cx="10701989" cy="7109639"/>
          </a:xfrm>
          <a:prstGeom prst="rect">
            <a:avLst/>
          </a:prstGeom>
          <a:noFill/>
        </p:spPr>
        <p:txBody>
          <a:bodyPr wrap="square" rtlCol="0">
            <a:spAutoFit/>
          </a:bodyPr>
          <a:lstStyle/>
          <a:p>
            <a:pPr algn="l" defTabSz="1299525" hangingPunct="1"/>
            <a:r>
              <a:rPr lang="nl-BE" b="1" kern="1200" dirty="0">
                <a:latin typeface="Helvetica Light"/>
                <a:ea typeface="Verdana" panose="020B0604030504040204" pitchFamily="34" charset="0"/>
                <a:cs typeface="Calibri" panose="020F0502020204030204" pitchFamily="34" charset="0"/>
              </a:rPr>
              <a:t>Aanvragen &amp; informatie:</a:t>
            </a:r>
          </a:p>
          <a:p>
            <a:pPr algn="l" defTabSz="1299525" hangingPunct="1"/>
            <a:endParaRPr lang="nl-BE" sz="3200" b="1" kern="1200" dirty="0">
              <a:latin typeface="Helvetica Light"/>
              <a:ea typeface="Verdana" panose="020B0604030504040204" pitchFamily="34" charset="0"/>
              <a:cs typeface="Calibri" panose="020F0502020204030204" pitchFamily="34" charset="0"/>
            </a:endParaRPr>
          </a:p>
          <a:p>
            <a:pPr marL="457200" indent="-457200" algn="l" defTabSz="1299525" hangingPunct="1">
              <a:buClr>
                <a:srgbClr val="00ADC6"/>
              </a:buClr>
              <a:buFont typeface="Wingdings" panose="05000000000000000000" pitchFamily="2" charset="2"/>
              <a:buChar char="§"/>
            </a:pPr>
            <a:r>
              <a:rPr lang="nl-BE" sz="3200" kern="1200" dirty="0">
                <a:latin typeface="Helvetica Light"/>
                <a:ea typeface="Verdana" panose="020B0604030504040204" pitchFamily="34" charset="0"/>
                <a:cs typeface="Calibri" panose="020F0502020204030204" pitchFamily="34" charset="0"/>
              </a:rPr>
              <a:t>Het </a:t>
            </a:r>
            <a:r>
              <a:rPr lang="nl-BE" sz="3200" b="1" kern="1200" dirty="0">
                <a:latin typeface="Helvetica Light"/>
                <a:ea typeface="Verdana" panose="020B0604030504040204" pitchFamily="34" charset="0"/>
                <a:cs typeface="Calibri" panose="020F0502020204030204" pitchFamily="34" charset="0"/>
              </a:rPr>
              <a:t>lokaal woonloket </a:t>
            </a:r>
            <a:r>
              <a:rPr lang="nl-BE" sz="3200" kern="1200" dirty="0">
                <a:latin typeface="Helvetica Light"/>
                <a:ea typeface="Verdana" panose="020B0604030504040204" pitchFamily="34" charset="0"/>
                <a:cs typeface="Calibri" panose="020F0502020204030204" pitchFamily="34" charset="0"/>
              </a:rPr>
              <a:t>(lijst op website)</a:t>
            </a:r>
          </a:p>
          <a:p>
            <a:pPr marL="1106959" lvl="1" indent="-457200" algn="l" defTabSz="1299525" hangingPunct="1">
              <a:buClr>
                <a:srgbClr val="00ADC6"/>
              </a:buClr>
              <a:buFont typeface="Wingdings" panose="05000000000000000000" pitchFamily="2" charset="2"/>
              <a:buChar char="§"/>
            </a:pPr>
            <a:r>
              <a:rPr lang="nl-BE" sz="3200" kern="1200" dirty="0">
                <a:latin typeface="Helvetica Light"/>
                <a:ea typeface="Verdana" panose="020B0604030504040204" pitchFamily="34" charset="0"/>
                <a:cs typeface="Calibri" panose="020F0502020204030204" pitchFamily="34" charset="0"/>
              </a:rPr>
              <a:t>Informeert huurder en verhuurder over ‘het product’ en de voorwaarden</a:t>
            </a:r>
          </a:p>
          <a:p>
            <a:pPr marL="1106959" lvl="1" indent="-457200" algn="l" defTabSz="1299525" hangingPunct="1">
              <a:buClr>
                <a:srgbClr val="00ADC6"/>
              </a:buClr>
              <a:buFont typeface="Wingdings" panose="05000000000000000000" pitchFamily="2" charset="2"/>
              <a:buChar char="§"/>
            </a:pPr>
            <a:r>
              <a:rPr lang="nl-BE" sz="3200" kern="1200" dirty="0">
                <a:latin typeface="Helvetica Light"/>
                <a:ea typeface="Verdana" panose="020B0604030504040204" pitchFamily="34" charset="0"/>
                <a:cs typeface="Calibri" panose="020F0502020204030204" pitchFamily="34" charset="0"/>
              </a:rPr>
              <a:t>Begeleidt de aanvraag (aanvraagformulier huurder &amp; verhuurder + stavingstukken)</a:t>
            </a:r>
          </a:p>
          <a:p>
            <a:pPr marL="649759" lvl="1" indent="0" algn="l" defTabSz="1299525" hangingPunct="1"/>
            <a:endParaRPr lang="nl-BE" sz="3200" kern="1200" dirty="0">
              <a:latin typeface="Helvetica Light"/>
              <a:ea typeface="Verdana" panose="020B0604030504040204" pitchFamily="34" charset="0"/>
              <a:cs typeface="Calibri" panose="020F0502020204030204" pitchFamily="34" charset="0"/>
            </a:endParaRPr>
          </a:p>
          <a:p>
            <a:pPr marL="457200" indent="-457200" algn="l" defTabSz="1299525" hangingPunct="1">
              <a:buClr>
                <a:srgbClr val="00ADC6"/>
              </a:buClr>
              <a:buFont typeface="Wingdings" panose="05000000000000000000" pitchFamily="2" charset="2"/>
              <a:buChar char="§"/>
            </a:pPr>
            <a:r>
              <a:rPr lang="nl-BE" sz="3200" kern="1200" dirty="0">
                <a:latin typeface="Helvetica Light"/>
                <a:ea typeface="Verdana" panose="020B0604030504040204" pitchFamily="34" charset="0"/>
                <a:cs typeface="Calibri" panose="020F0502020204030204" pitchFamily="34" charset="0"/>
              </a:rPr>
              <a:t>Aanvragen gebeuren voor aanvang verhuring</a:t>
            </a:r>
          </a:p>
          <a:p>
            <a:pPr marL="457200" indent="-457200" algn="l" defTabSz="1299525" hangingPunct="1">
              <a:buClr>
                <a:srgbClr val="00ADC6"/>
              </a:buClr>
              <a:buFont typeface="Wingdings" panose="05000000000000000000" pitchFamily="2" charset="2"/>
              <a:buChar char="§"/>
            </a:pPr>
            <a:r>
              <a:rPr lang="nl-BE" sz="3200" kern="1200" dirty="0">
                <a:latin typeface="Helvetica Light"/>
                <a:ea typeface="Verdana" panose="020B0604030504040204" pitchFamily="34" charset="0"/>
                <a:cs typeface="Calibri" panose="020F0502020204030204" pitchFamily="34" charset="0"/>
              </a:rPr>
              <a:t>Het woonloket controleert of huurder en verhuurder aan de voorwaarden voldoen</a:t>
            </a:r>
          </a:p>
          <a:p>
            <a:pPr marL="1106959" lvl="1" indent="-457200" algn="l" defTabSz="1299525" hangingPunct="1">
              <a:buClr>
                <a:srgbClr val="00ADC6"/>
              </a:buClr>
              <a:buFont typeface="Wingdings" panose="05000000000000000000" pitchFamily="2" charset="2"/>
              <a:buChar char="§"/>
            </a:pPr>
            <a:r>
              <a:rPr lang="nl-BE" sz="3200" kern="1200" dirty="0">
                <a:latin typeface="Helvetica Light"/>
                <a:ea typeface="Verdana" panose="020B0604030504040204" pitchFamily="34" charset="0"/>
                <a:cs typeface="Calibri" panose="020F0502020204030204" pitchFamily="34" charset="0"/>
              </a:rPr>
              <a:t>Attest op voorhand voor huurder is mogelijk</a:t>
            </a:r>
          </a:p>
          <a:p>
            <a:pPr marL="1106959" lvl="1" indent="-457200" algn="l" defTabSz="1299525" hangingPunct="1">
              <a:buClr>
                <a:srgbClr val="00ADC6"/>
              </a:buClr>
              <a:buFont typeface="Wingdings" panose="05000000000000000000" pitchFamily="2" charset="2"/>
              <a:buChar char="§"/>
            </a:pPr>
            <a:r>
              <a:rPr lang="nl-BE" sz="3200" kern="1200" dirty="0">
                <a:latin typeface="Helvetica Light"/>
                <a:ea typeface="Verdana" panose="020B0604030504040204" pitchFamily="34" charset="0"/>
                <a:cs typeface="Calibri" panose="020F0502020204030204" pitchFamily="34" charset="0"/>
              </a:rPr>
              <a:t>Verhuurder op voorhand sensibiliseren om CA te bekomen</a:t>
            </a:r>
          </a:p>
        </p:txBody>
      </p:sp>
    </p:spTree>
    <p:extLst>
      <p:ext uri="{BB962C8B-B14F-4D97-AF65-F5344CB8AC3E}">
        <p14:creationId xmlns:p14="http://schemas.microsoft.com/office/powerpoint/2010/main" val="3732030948"/>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9100" y="1664963"/>
            <a:ext cx="24257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6387" name="Rectangle 3"/>
          <p:cNvSpPr>
            <a:spLocks/>
          </p:cNvSpPr>
          <p:nvPr/>
        </p:nvSpPr>
        <p:spPr bwMode="auto">
          <a:xfrm>
            <a:off x="3020413" y="1087579"/>
            <a:ext cx="7988087" cy="22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defTabSz="1299525" fontAlgn="base" hangingPunct="1">
              <a:spcBef>
                <a:spcPct val="0"/>
              </a:spcBef>
              <a:spcAft>
                <a:spcPct val="0"/>
              </a:spcAft>
            </a:pPr>
            <a:endParaRPr lang="en-US" sz="4551" kern="1200" dirty="0">
              <a:solidFill>
                <a:srgbClr val="CC0000"/>
              </a:solidFill>
              <a:latin typeface="Verdana" panose="020B0604030504040204" pitchFamily="34" charset="0"/>
              <a:ea typeface="Verdana" panose="020B0604030504040204" pitchFamily="34" charset="0"/>
              <a:cs typeface="DINPro-Light" charset="0"/>
              <a:sym typeface="DINPro-Light" charset="0"/>
            </a:endParaRPr>
          </a:p>
        </p:txBody>
      </p:sp>
      <p:sp>
        <p:nvSpPr>
          <p:cNvPr id="8" name="Tekstvak 7">
            <a:extLst>
              <a:ext uri="{FF2B5EF4-FFF2-40B4-BE49-F238E27FC236}">
                <a16:creationId xmlns:a16="http://schemas.microsoft.com/office/drawing/2014/main" id="{95FAEF04-5BD4-4804-BD10-61E3B1AC0120}"/>
              </a:ext>
            </a:extLst>
          </p:cNvPr>
          <p:cNvSpPr txBox="1"/>
          <p:nvPr/>
        </p:nvSpPr>
        <p:spPr>
          <a:xfrm>
            <a:off x="7028488" y="844896"/>
            <a:ext cx="5632626" cy="53001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defTabSz="1299525" hangingPunct="1"/>
            <a:r>
              <a:rPr lang="nl-BE" sz="2844" b="1" kern="1200" dirty="0">
                <a:solidFill>
                  <a:srgbClr val="FFFFFF"/>
                </a:solidFill>
                <a:latin typeface="Verdana" panose="020B0604030504040204" pitchFamily="34" charset="0"/>
                <a:ea typeface="Verdana" panose="020B0604030504040204" pitchFamily="34" charset="0"/>
              </a:rPr>
              <a:t>Aanvragen</a:t>
            </a:r>
          </a:p>
        </p:txBody>
      </p:sp>
      <p:sp>
        <p:nvSpPr>
          <p:cNvPr id="3" name="Tekstvak 2">
            <a:extLst>
              <a:ext uri="{FF2B5EF4-FFF2-40B4-BE49-F238E27FC236}">
                <a16:creationId xmlns:a16="http://schemas.microsoft.com/office/drawing/2014/main" id="{755005B2-20F5-4F46-96F6-D72CC6CCFCE7}"/>
              </a:ext>
            </a:extLst>
          </p:cNvPr>
          <p:cNvSpPr txBox="1"/>
          <p:nvPr/>
        </p:nvSpPr>
        <p:spPr>
          <a:xfrm>
            <a:off x="1089961" y="2810292"/>
            <a:ext cx="10701989" cy="3539430"/>
          </a:xfrm>
          <a:prstGeom prst="rect">
            <a:avLst/>
          </a:prstGeom>
          <a:noFill/>
        </p:spPr>
        <p:txBody>
          <a:bodyPr wrap="square" rtlCol="0">
            <a:spAutoFit/>
          </a:bodyPr>
          <a:lstStyle/>
          <a:p>
            <a:pPr marL="649759" lvl="1" indent="0" algn="l" defTabSz="1299525" hangingPunct="1"/>
            <a:endParaRPr lang="nl-BE" sz="3200" kern="1200" dirty="0">
              <a:latin typeface="Helvetica Light"/>
              <a:ea typeface="Verdana" panose="020B0604030504040204" pitchFamily="34" charset="0"/>
              <a:cs typeface="Calibri" panose="020F0502020204030204" pitchFamily="34" charset="0"/>
            </a:endParaRPr>
          </a:p>
          <a:p>
            <a:pPr marL="457200" indent="-457200" algn="l" defTabSz="1299525" hangingPunct="1">
              <a:buClr>
                <a:srgbClr val="00ADC6"/>
              </a:buClr>
              <a:buFont typeface="Wingdings" panose="05000000000000000000" pitchFamily="2" charset="2"/>
              <a:buChar char="§"/>
            </a:pPr>
            <a:r>
              <a:rPr lang="nl-BE" sz="3200" kern="1200" dirty="0">
                <a:latin typeface="Helvetica Light"/>
                <a:ea typeface="Verdana" panose="020B0604030504040204" pitchFamily="34" charset="0"/>
                <a:cs typeface="Calibri" panose="020F0502020204030204" pitchFamily="34" charset="0"/>
              </a:rPr>
              <a:t>Woonloket bezorgt de aanvraag aan de verzekeraar</a:t>
            </a:r>
          </a:p>
          <a:p>
            <a:pPr marL="457200" indent="-457200" algn="l" defTabSz="1299525" hangingPunct="1">
              <a:buClr>
                <a:srgbClr val="00ADC6"/>
              </a:buClr>
              <a:buFont typeface="Wingdings" panose="05000000000000000000" pitchFamily="2" charset="2"/>
              <a:buChar char="§"/>
            </a:pPr>
            <a:r>
              <a:rPr lang="nl-BE" sz="3200" kern="1200" dirty="0">
                <a:latin typeface="Helvetica Light"/>
                <a:ea typeface="Verdana" panose="020B0604030504040204" pitchFamily="34" charset="0"/>
                <a:cs typeface="Calibri" panose="020F0502020204030204" pitchFamily="34" charset="0"/>
              </a:rPr>
              <a:t>Verzekeraar bezorgt attest van verzekering</a:t>
            </a:r>
          </a:p>
          <a:p>
            <a:pPr marL="457200" indent="-457200" algn="l" defTabSz="1299525" hangingPunct="1">
              <a:buClr>
                <a:srgbClr val="00ADC6"/>
              </a:buClr>
              <a:buFont typeface="Wingdings" panose="05000000000000000000" pitchFamily="2" charset="2"/>
              <a:buChar char="§"/>
            </a:pPr>
            <a:endParaRPr lang="nl-BE" sz="3200" b="1" kern="1200" dirty="0">
              <a:latin typeface="Helvetica Light"/>
              <a:ea typeface="Verdana" panose="020B0604030504040204" pitchFamily="34" charset="0"/>
              <a:cs typeface="Calibri" panose="020F0502020204030204" pitchFamily="34" charset="0"/>
            </a:endParaRPr>
          </a:p>
          <a:p>
            <a:pPr marL="457200" indent="-457200" algn="l" defTabSz="1299525" hangingPunct="1">
              <a:buClr>
                <a:srgbClr val="00ADC6"/>
              </a:buClr>
              <a:buFont typeface="Wingdings" panose="05000000000000000000" pitchFamily="2" charset="2"/>
              <a:buChar char="§"/>
            </a:pPr>
            <a:r>
              <a:rPr lang="nl-BE" sz="3200" b="1" kern="1200" dirty="0">
                <a:latin typeface="Helvetica Light"/>
                <a:ea typeface="Verdana" panose="020B0604030504040204" pitchFamily="34" charset="0"/>
                <a:cs typeface="Calibri" panose="020F0502020204030204" pitchFamily="34" charset="0"/>
              </a:rPr>
              <a:t>Vastgoedmakelaars </a:t>
            </a:r>
            <a:r>
              <a:rPr lang="nl-BE" sz="3200" kern="1200" dirty="0">
                <a:latin typeface="Helvetica Light"/>
                <a:ea typeface="Verdana" panose="020B0604030504040204" pitchFamily="34" charset="0"/>
                <a:cs typeface="Calibri" panose="020F0502020204030204" pitchFamily="34" charset="0"/>
              </a:rPr>
              <a:t>kunnen de verhuurder informeren en ondersteunen/ontzorgen. Vergoeding voor verhuring die leidt tot een verzekering.</a:t>
            </a:r>
          </a:p>
        </p:txBody>
      </p:sp>
    </p:spTree>
    <p:extLst>
      <p:ext uri="{BB962C8B-B14F-4D97-AF65-F5344CB8AC3E}">
        <p14:creationId xmlns:p14="http://schemas.microsoft.com/office/powerpoint/2010/main" val="2293928082"/>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9100" y="1837241"/>
            <a:ext cx="24257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6387" name="Rectangle 3"/>
          <p:cNvSpPr>
            <a:spLocks/>
          </p:cNvSpPr>
          <p:nvPr/>
        </p:nvSpPr>
        <p:spPr bwMode="auto">
          <a:xfrm>
            <a:off x="3020413" y="1087579"/>
            <a:ext cx="7988087" cy="22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defTabSz="1299525" fontAlgn="base" hangingPunct="1">
              <a:spcBef>
                <a:spcPct val="0"/>
              </a:spcBef>
              <a:spcAft>
                <a:spcPct val="0"/>
              </a:spcAft>
            </a:pPr>
            <a:endParaRPr lang="en-US" sz="4551" kern="1200" dirty="0">
              <a:solidFill>
                <a:srgbClr val="CC0000"/>
              </a:solidFill>
              <a:latin typeface="Verdana" panose="020B0604030504040204" pitchFamily="34" charset="0"/>
              <a:ea typeface="Verdana" panose="020B0604030504040204" pitchFamily="34" charset="0"/>
              <a:cs typeface="DINPro-Light" charset="0"/>
              <a:sym typeface="DINPro-Light" charset="0"/>
            </a:endParaRPr>
          </a:p>
        </p:txBody>
      </p:sp>
      <p:sp>
        <p:nvSpPr>
          <p:cNvPr id="8" name="Tekstvak 7">
            <a:extLst>
              <a:ext uri="{FF2B5EF4-FFF2-40B4-BE49-F238E27FC236}">
                <a16:creationId xmlns:a16="http://schemas.microsoft.com/office/drawing/2014/main" id="{95FAEF04-5BD4-4804-BD10-61E3B1AC0120}"/>
              </a:ext>
            </a:extLst>
          </p:cNvPr>
          <p:cNvSpPr txBox="1"/>
          <p:nvPr/>
        </p:nvSpPr>
        <p:spPr>
          <a:xfrm>
            <a:off x="7028488" y="844896"/>
            <a:ext cx="5632626" cy="53001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defTabSz="1299525" hangingPunct="1"/>
            <a:r>
              <a:rPr lang="nl-BE" sz="2844" b="1" kern="1200" dirty="0">
                <a:solidFill>
                  <a:srgbClr val="FFFFFF"/>
                </a:solidFill>
                <a:latin typeface="Verdana" panose="020B0604030504040204" pitchFamily="34" charset="0"/>
                <a:ea typeface="Verdana" panose="020B0604030504040204" pitchFamily="34" charset="0"/>
              </a:rPr>
              <a:t>Eens verzekerd</a:t>
            </a:r>
          </a:p>
        </p:txBody>
      </p:sp>
      <p:sp>
        <p:nvSpPr>
          <p:cNvPr id="3" name="Tekstvak 2">
            <a:extLst>
              <a:ext uri="{FF2B5EF4-FFF2-40B4-BE49-F238E27FC236}">
                <a16:creationId xmlns:a16="http://schemas.microsoft.com/office/drawing/2014/main" id="{755005B2-20F5-4F46-96F6-D72CC6CCFCE7}"/>
              </a:ext>
            </a:extLst>
          </p:cNvPr>
          <p:cNvSpPr txBox="1"/>
          <p:nvPr/>
        </p:nvSpPr>
        <p:spPr>
          <a:xfrm>
            <a:off x="1089961" y="1837241"/>
            <a:ext cx="10701989" cy="6395597"/>
          </a:xfrm>
          <a:prstGeom prst="rect">
            <a:avLst/>
          </a:prstGeom>
          <a:noFill/>
        </p:spPr>
        <p:txBody>
          <a:bodyPr wrap="square" rtlCol="0">
            <a:spAutoFit/>
          </a:bodyPr>
          <a:lstStyle/>
          <a:p>
            <a:pPr algn="l" defTabSz="1299525" hangingPunct="1"/>
            <a:endParaRPr lang="nl-BE" sz="3200" kern="1200" dirty="0">
              <a:latin typeface="Helvetica Light"/>
              <a:ea typeface="Verdana" panose="020B0604030504040204" pitchFamily="34" charset="0"/>
              <a:cs typeface="Calibri" panose="020F0502020204030204" pitchFamily="34" charset="0"/>
            </a:endParaRPr>
          </a:p>
          <a:p>
            <a:pPr marL="457200" indent="-457200" algn="l" defTabSz="1299525" hangingPunct="1">
              <a:buClr>
                <a:srgbClr val="00ADC6"/>
              </a:buClr>
              <a:buFont typeface="Wingdings" panose="05000000000000000000" pitchFamily="2" charset="2"/>
              <a:buChar char="§"/>
            </a:pPr>
            <a:r>
              <a:rPr lang="nl-BE" sz="3200" kern="1200" dirty="0">
                <a:latin typeface="Helvetica Light"/>
                <a:ea typeface="Verdana" panose="020B0604030504040204" pitchFamily="34" charset="0"/>
                <a:cs typeface="Calibri" panose="020F0502020204030204" pitchFamily="34" charset="0"/>
              </a:rPr>
              <a:t>Doorlooptijd aanvraag bij verzekeraar tot attest van verzekering = max. 5 werkdagen</a:t>
            </a:r>
          </a:p>
          <a:p>
            <a:pPr algn="l" defTabSz="1299525" hangingPunct="1"/>
            <a:endParaRPr lang="nl-BE" sz="3200" kern="1200" dirty="0">
              <a:latin typeface="Helvetica Light"/>
              <a:ea typeface="Verdana" panose="020B0604030504040204" pitchFamily="34" charset="0"/>
              <a:cs typeface="Calibri" panose="020F0502020204030204" pitchFamily="34" charset="0"/>
            </a:endParaRPr>
          </a:p>
          <a:p>
            <a:pPr marL="457200" indent="-457200" algn="l" defTabSz="1299525" hangingPunct="1">
              <a:buClr>
                <a:srgbClr val="00ADC6"/>
              </a:buClr>
              <a:buFont typeface="Wingdings" panose="05000000000000000000" pitchFamily="2" charset="2"/>
              <a:buChar char="§"/>
            </a:pPr>
            <a:r>
              <a:rPr lang="nl-BE" sz="3200" kern="1200" dirty="0">
                <a:latin typeface="Helvetica Light"/>
                <a:ea typeface="Verdana" panose="020B0604030504040204" pitchFamily="34" charset="0"/>
                <a:cs typeface="Calibri" panose="020F0502020204030204" pitchFamily="34" charset="0"/>
              </a:rPr>
              <a:t>Eens men verzekerd is = FVC verzekeringen contactpunt:</a:t>
            </a:r>
          </a:p>
          <a:p>
            <a:pPr marL="1106959" lvl="1" indent="-457200" algn="l" defTabSz="1299525" hangingPunct="1">
              <a:buClr>
                <a:srgbClr val="00ADC6"/>
              </a:buClr>
              <a:buFont typeface="Wingdings" panose="05000000000000000000" pitchFamily="2" charset="2"/>
              <a:buChar char="§"/>
            </a:pPr>
            <a:r>
              <a:rPr lang="nl-BE" sz="3200" kern="1200" dirty="0">
                <a:latin typeface="Helvetica Light"/>
                <a:ea typeface="Verdana" panose="020B0604030504040204" pitchFamily="34" charset="0"/>
                <a:cs typeface="Calibri" panose="020F0502020204030204" pitchFamily="34" charset="0"/>
              </a:rPr>
              <a:t>Alle vragen </a:t>
            </a:r>
            <a:r>
              <a:rPr lang="nl-BE" sz="3200" kern="1200" dirty="0" err="1">
                <a:latin typeface="Helvetica Light"/>
                <a:ea typeface="Verdana" panose="020B0604030504040204" pitchFamily="34" charset="0"/>
                <a:cs typeface="Calibri" panose="020F0502020204030204" pitchFamily="34" charset="0"/>
              </a:rPr>
              <a:t>mbt</a:t>
            </a:r>
            <a:r>
              <a:rPr lang="nl-BE" sz="3200" kern="1200" dirty="0">
                <a:latin typeface="Helvetica Light"/>
                <a:ea typeface="Verdana" panose="020B0604030504040204" pitchFamily="34" charset="0"/>
                <a:cs typeface="Calibri" panose="020F0502020204030204" pitchFamily="34" charset="0"/>
              </a:rPr>
              <a:t> polis</a:t>
            </a:r>
          </a:p>
          <a:p>
            <a:pPr marL="1106959" lvl="1" indent="-457200" algn="l" defTabSz="1299525" hangingPunct="1">
              <a:buClr>
                <a:srgbClr val="00ADC6"/>
              </a:buClr>
              <a:buFont typeface="Wingdings" panose="05000000000000000000" pitchFamily="2" charset="2"/>
              <a:buChar char="§"/>
            </a:pPr>
            <a:r>
              <a:rPr lang="nl-BE" sz="3200" kern="1200" dirty="0">
                <a:latin typeface="Helvetica Light"/>
                <a:ea typeface="Verdana" panose="020B0604030504040204" pitchFamily="34" charset="0"/>
                <a:cs typeface="Calibri" panose="020F0502020204030204" pitchFamily="34" charset="0"/>
              </a:rPr>
              <a:t>Alle vragen </a:t>
            </a:r>
            <a:r>
              <a:rPr lang="nl-BE" sz="3200" kern="1200" dirty="0" err="1">
                <a:latin typeface="Helvetica Light"/>
                <a:ea typeface="Verdana" panose="020B0604030504040204" pitchFamily="34" charset="0"/>
                <a:cs typeface="Calibri" panose="020F0502020204030204" pitchFamily="34" charset="0"/>
              </a:rPr>
              <a:t>mbt</a:t>
            </a:r>
            <a:r>
              <a:rPr lang="nl-BE" sz="3200" kern="1200" dirty="0">
                <a:latin typeface="Helvetica Light"/>
                <a:ea typeface="Verdana" panose="020B0604030504040204" pitchFamily="34" charset="0"/>
                <a:cs typeface="Calibri" panose="020F0502020204030204" pitchFamily="34" charset="0"/>
              </a:rPr>
              <a:t> voorwaarden &amp; waarborgen </a:t>
            </a:r>
          </a:p>
          <a:p>
            <a:pPr marL="1106959" lvl="1" indent="-457200" algn="l" defTabSz="1299525" hangingPunct="1">
              <a:buClr>
                <a:srgbClr val="00ADC6"/>
              </a:buClr>
              <a:buFont typeface="Wingdings" panose="05000000000000000000" pitchFamily="2" charset="2"/>
              <a:buChar char="§"/>
            </a:pPr>
            <a:r>
              <a:rPr lang="nl-BE" sz="3200" kern="1200" dirty="0">
                <a:latin typeface="Helvetica Light"/>
                <a:ea typeface="Verdana" panose="020B0604030504040204" pitchFamily="34" charset="0"/>
                <a:cs typeface="Calibri" panose="020F0502020204030204" pitchFamily="34" charset="0"/>
              </a:rPr>
              <a:t>Beroep doen op polis/opstart schadedossiers</a:t>
            </a:r>
          </a:p>
          <a:p>
            <a:pPr marL="649759" lvl="1" indent="0" algn="l" defTabSz="1299525" hangingPunct="1"/>
            <a:endParaRPr lang="nl-BE" sz="3200" kern="1200" dirty="0">
              <a:latin typeface="Helvetica Light"/>
              <a:ea typeface="Verdana" panose="020B0604030504040204" pitchFamily="34" charset="0"/>
              <a:cs typeface="Calibri" panose="020F0502020204030204" pitchFamily="34" charset="0"/>
            </a:endParaRPr>
          </a:p>
          <a:p>
            <a:pPr marL="457200" indent="-457200" algn="l" defTabSz="1299525" hangingPunct="1">
              <a:buClr>
                <a:srgbClr val="00ADC6"/>
              </a:buClr>
              <a:buFont typeface="Wingdings" panose="05000000000000000000" pitchFamily="2" charset="2"/>
              <a:buChar char="§"/>
            </a:pPr>
            <a:r>
              <a:rPr lang="nl-BE" sz="3200" kern="1200" dirty="0">
                <a:latin typeface="Helvetica Light"/>
                <a:ea typeface="Verdana" panose="020B0604030504040204" pitchFamily="34" charset="0"/>
                <a:cs typeface="Calibri" panose="020F0502020204030204" pitchFamily="34" charset="0"/>
              </a:rPr>
              <a:t>Verzekering = gratis voor een periode van 3 jaar (overnamemogelijkheid voorzien)</a:t>
            </a:r>
          </a:p>
          <a:p>
            <a:pPr marL="1299525" lvl="2" indent="0" algn="l" defTabSz="1299525" hangingPunct="1"/>
            <a:endParaRPr lang="nl-BE" sz="2560" kern="1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22592810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3570" y="1402291"/>
            <a:ext cx="24257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6387" name="Rectangle 3"/>
          <p:cNvSpPr>
            <a:spLocks/>
          </p:cNvSpPr>
          <p:nvPr/>
        </p:nvSpPr>
        <p:spPr bwMode="auto">
          <a:xfrm>
            <a:off x="3020413" y="1087579"/>
            <a:ext cx="7988087" cy="22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defTabSz="1299525" fontAlgn="base" hangingPunct="1">
              <a:spcBef>
                <a:spcPct val="0"/>
              </a:spcBef>
              <a:spcAft>
                <a:spcPct val="0"/>
              </a:spcAft>
            </a:pPr>
            <a:endParaRPr lang="en-US" sz="4551" kern="1200" dirty="0">
              <a:solidFill>
                <a:srgbClr val="CC0000"/>
              </a:solidFill>
              <a:latin typeface="Verdana" panose="020B0604030504040204" pitchFamily="34" charset="0"/>
              <a:ea typeface="Verdana" panose="020B0604030504040204" pitchFamily="34" charset="0"/>
              <a:cs typeface="DINPro-Light" charset="0"/>
              <a:sym typeface="DINPro-Light" charset="0"/>
            </a:endParaRPr>
          </a:p>
        </p:txBody>
      </p:sp>
      <p:sp>
        <p:nvSpPr>
          <p:cNvPr id="8" name="Tekstvak 7">
            <a:extLst>
              <a:ext uri="{FF2B5EF4-FFF2-40B4-BE49-F238E27FC236}">
                <a16:creationId xmlns:a16="http://schemas.microsoft.com/office/drawing/2014/main" id="{95FAEF04-5BD4-4804-BD10-61E3B1AC0120}"/>
              </a:ext>
            </a:extLst>
          </p:cNvPr>
          <p:cNvSpPr txBox="1"/>
          <p:nvPr/>
        </p:nvSpPr>
        <p:spPr>
          <a:xfrm>
            <a:off x="7028488" y="844896"/>
            <a:ext cx="5632626" cy="53001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defTabSz="1299525" hangingPunct="1"/>
            <a:r>
              <a:rPr lang="nl-BE" sz="2844" b="1" kern="1200" dirty="0">
                <a:solidFill>
                  <a:srgbClr val="FFFFFF"/>
                </a:solidFill>
                <a:latin typeface="Verdana" panose="020B0604030504040204" pitchFamily="34" charset="0"/>
                <a:ea typeface="Verdana" panose="020B0604030504040204" pitchFamily="34" charset="0"/>
              </a:rPr>
              <a:t>Eens verzekerd</a:t>
            </a:r>
          </a:p>
        </p:txBody>
      </p:sp>
      <p:sp>
        <p:nvSpPr>
          <p:cNvPr id="3" name="Tekstvak 2">
            <a:extLst>
              <a:ext uri="{FF2B5EF4-FFF2-40B4-BE49-F238E27FC236}">
                <a16:creationId xmlns:a16="http://schemas.microsoft.com/office/drawing/2014/main" id="{755005B2-20F5-4F46-96F6-D72CC6CCFCE7}"/>
              </a:ext>
            </a:extLst>
          </p:cNvPr>
          <p:cNvSpPr txBox="1"/>
          <p:nvPr/>
        </p:nvSpPr>
        <p:spPr>
          <a:xfrm>
            <a:off x="904431" y="1664963"/>
            <a:ext cx="10701989" cy="5410712"/>
          </a:xfrm>
          <a:prstGeom prst="rect">
            <a:avLst/>
          </a:prstGeom>
          <a:noFill/>
        </p:spPr>
        <p:txBody>
          <a:bodyPr wrap="square" rtlCol="0">
            <a:spAutoFit/>
          </a:bodyPr>
          <a:lstStyle/>
          <a:p>
            <a:pPr algn="l" defTabSz="1299525" hangingPunct="1"/>
            <a:endParaRPr lang="nl-BE" sz="3200" kern="1200" dirty="0">
              <a:latin typeface="Helvetica Light"/>
              <a:ea typeface="Verdana" panose="020B0604030504040204" pitchFamily="34" charset="0"/>
              <a:cs typeface="Calibri" panose="020F0502020204030204" pitchFamily="34" charset="0"/>
            </a:endParaRPr>
          </a:p>
          <a:p>
            <a:pPr marL="457200" indent="-457200" algn="l" defTabSz="1299525" hangingPunct="1">
              <a:buClr>
                <a:srgbClr val="00ADC6"/>
              </a:buClr>
              <a:buFont typeface="Wingdings" panose="05000000000000000000" pitchFamily="2" charset="2"/>
              <a:buChar char="§"/>
            </a:pPr>
            <a:r>
              <a:rPr lang="nl-BE" sz="3200" kern="1200" dirty="0">
                <a:latin typeface="Helvetica Light"/>
                <a:ea typeface="Verdana" panose="020B0604030504040204" pitchFamily="34" charset="0"/>
                <a:cs typeface="Calibri" panose="020F0502020204030204" pitchFamily="34" charset="0"/>
              </a:rPr>
              <a:t>Meldingsplicht indien verhuring (vroegtijdig) stopt</a:t>
            </a:r>
          </a:p>
          <a:p>
            <a:pPr algn="l" defTabSz="1299525" hangingPunct="1">
              <a:buClr>
                <a:srgbClr val="00ADC6"/>
              </a:buClr>
            </a:pPr>
            <a:endParaRPr lang="nl-BE" sz="3200" kern="1200" dirty="0">
              <a:latin typeface="Helvetica Light"/>
              <a:ea typeface="Verdana" panose="020B0604030504040204" pitchFamily="34" charset="0"/>
              <a:cs typeface="Calibri" panose="020F0502020204030204" pitchFamily="34" charset="0"/>
            </a:endParaRPr>
          </a:p>
          <a:p>
            <a:pPr marL="1106959" lvl="1" indent="-457200" algn="l" defTabSz="1299525" hangingPunct="1">
              <a:buClr>
                <a:srgbClr val="00ADC6"/>
              </a:buClr>
              <a:buFont typeface="Wingdings" panose="05000000000000000000" pitchFamily="2" charset="2"/>
              <a:buChar char="§"/>
            </a:pPr>
            <a:r>
              <a:rPr lang="nl-BE" sz="3200" kern="1200" dirty="0">
                <a:latin typeface="Helvetica Light"/>
                <a:ea typeface="Verdana" panose="020B0604030504040204" pitchFamily="34" charset="0"/>
                <a:cs typeface="Calibri" panose="020F0502020204030204" pitchFamily="34" charset="0"/>
              </a:rPr>
              <a:t>Gegronde redenen/onderling overleg = behoud recht nieuwe aanvraag </a:t>
            </a:r>
          </a:p>
          <a:p>
            <a:pPr marL="1106959" lvl="1" indent="-457200" algn="l" defTabSz="1299525" hangingPunct="1">
              <a:buClr>
                <a:srgbClr val="00ADC6"/>
              </a:buClr>
              <a:buFont typeface="Wingdings" panose="05000000000000000000" pitchFamily="2" charset="2"/>
              <a:buChar char="§"/>
            </a:pPr>
            <a:r>
              <a:rPr lang="nl-BE" sz="3200" kern="1200" dirty="0">
                <a:latin typeface="Helvetica Light"/>
                <a:ea typeface="Verdana" panose="020B0604030504040204" pitchFamily="34" charset="0"/>
                <a:cs typeface="Calibri" panose="020F0502020204030204" pitchFamily="34" charset="0"/>
              </a:rPr>
              <a:t>Ongeschikt/onbewoonbaar verklaring, huurachterstal, huurschade, fraude, … = sancties mogelijk</a:t>
            </a:r>
          </a:p>
          <a:p>
            <a:pPr marL="1756725" lvl="2" indent="-457200" algn="l" defTabSz="1299525" hangingPunct="1">
              <a:buClr>
                <a:srgbClr val="00ADC6"/>
              </a:buClr>
              <a:buFont typeface="Wingdings" panose="05000000000000000000" pitchFamily="2" charset="2"/>
              <a:buChar char="§"/>
            </a:pPr>
            <a:r>
              <a:rPr lang="nl-BE" sz="3200" kern="1200" dirty="0">
                <a:latin typeface="Helvetica Light"/>
                <a:ea typeface="Verdana" panose="020B0604030504040204" pitchFamily="34" charset="0"/>
                <a:cs typeface="Calibri" panose="020F0502020204030204" pitchFamily="34" charset="0"/>
              </a:rPr>
              <a:t>Uitsluiting voor nieuwe aanvraag</a:t>
            </a:r>
          </a:p>
          <a:p>
            <a:pPr marL="1756725" lvl="2" indent="-457200" algn="l" defTabSz="1299525" hangingPunct="1">
              <a:buClr>
                <a:srgbClr val="00ADC6"/>
              </a:buClr>
              <a:buFont typeface="Wingdings" panose="05000000000000000000" pitchFamily="2" charset="2"/>
              <a:buChar char="§"/>
            </a:pPr>
            <a:r>
              <a:rPr lang="nl-BE" sz="3200" kern="1200" dirty="0">
                <a:latin typeface="Helvetica Light"/>
                <a:ea typeface="Verdana" panose="020B0604030504040204" pitchFamily="34" charset="0"/>
                <a:cs typeface="Calibri" panose="020F0502020204030204" pitchFamily="34" charset="0"/>
              </a:rPr>
              <a:t>Geheel of gedeeltelijk vorderen premie</a:t>
            </a:r>
          </a:p>
          <a:p>
            <a:pPr marL="1299525" lvl="2" indent="0" algn="l" defTabSz="1299525" hangingPunct="1"/>
            <a:endParaRPr lang="nl-BE" sz="2560" kern="1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265970430"/>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p:cNvSpPr>
          <p:nvPr/>
        </p:nvSpPr>
        <p:spPr bwMode="auto">
          <a:xfrm>
            <a:off x="3020413" y="1087579"/>
            <a:ext cx="7988087" cy="22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defTabSz="1299525" fontAlgn="base" hangingPunct="1">
              <a:spcBef>
                <a:spcPct val="0"/>
              </a:spcBef>
              <a:spcAft>
                <a:spcPct val="0"/>
              </a:spcAft>
            </a:pPr>
            <a:endParaRPr lang="en-US" sz="4551" kern="1200" dirty="0">
              <a:solidFill>
                <a:srgbClr val="CC0000"/>
              </a:solidFill>
              <a:latin typeface="Verdana" panose="020B0604030504040204" pitchFamily="34" charset="0"/>
              <a:ea typeface="Verdana" panose="020B0604030504040204" pitchFamily="34" charset="0"/>
              <a:cs typeface="DINPro-Light" charset="0"/>
              <a:sym typeface="DINPro-Light" charset="0"/>
            </a:endParaRPr>
          </a:p>
        </p:txBody>
      </p:sp>
      <p:sp>
        <p:nvSpPr>
          <p:cNvPr id="8" name="Tekstvak 7">
            <a:extLst>
              <a:ext uri="{FF2B5EF4-FFF2-40B4-BE49-F238E27FC236}">
                <a16:creationId xmlns:a16="http://schemas.microsoft.com/office/drawing/2014/main" id="{95FAEF04-5BD4-4804-BD10-61E3B1AC0120}"/>
              </a:ext>
            </a:extLst>
          </p:cNvPr>
          <p:cNvSpPr txBox="1"/>
          <p:nvPr/>
        </p:nvSpPr>
        <p:spPr>
          <a:xfrm>
            <a:off x="7028488" y="844896"/>
            <a:ext cx="5632626" cy="53001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defTabSz="1299525" hangingPunct="1"/>
            <a:r>
              <a:rPr lang="nl-BE" sz="2844" b="1" kern="1200" dirty="0">
                <a:solidFill>
                  <a:srgbClr val="FFFFFF"/>
                </a:solidFill>
                <a:latin typeface="Verdana" panose="020B0604030504040204" pitchFamily="34" charset="0"/>
                <a:ea typeface="Verdana" panose="020B0604030504040204" pitchFamily="34" charset="0"/>
              </a:rPr>
              <a:t>Info</a:t>
            </a:r>
          </a:p>
        </p:txBody>
      </p:sp>
      <p:sp>
        <p:nvSpPr>
          <p:cNvPr id="3" name="Tekstvak 2">
            <a:extLst>
              <a:ext uri="{FF2B5EF4-FFF2-40B4-BE49-F238E27FC236}">
                <a16:creationId xmlns:a16="http://schemas.microsoft.com/office/drawing/2014/main" id="{755005B2-20F5-4F46-96F6-D72CC6CCFCE7}"/>
              </a:ext>
            </a:extLst>
          </p:cNvPr>
          <p:cNvSpPr txBox="1"/>
          <p:nvPr/>
        </p:nvSpPr>
        <p:spPr>
          <a:xfrm>
            <a:off x="961923" y="1211110"/>
            <a:ext cx="10701989" cy="9461052"/>
          </a:xfrm>
          <a:prstGeom prst="rect">
            <a:avLst/>
          </a:prstGeom>
          <a:noFill/>
        </p:spPr>
        <p:txBody>
          <a:bodyPr wrap="square" rtlCol="0">
            <a:spAutoFit/>
          </a:bodyPr>
          <a:lstStyle/>
          <a:p>
            <a:pPr algn="l" defTabSz="1299525" hangingPunct="1"/>
            <a:r>
              <a:rPr lang="nl-BE" sz="2800" b="1" kern="1200" dirty="0">
                <a:ea typeface="Verdana" panose="020B0604030504040204" pitchFamily="34" charset="0"/>
                <a:cs typeface="Calibri" panose="020F0502020204030204" pitchFamily="34" charset="0"/>
              </a:rPr>
              <a:t>Informatie algemeen:</a:t>
            </a:r>
          </a:p>
          <a:p>
            <a:pPr algn="l" defTabSz="1299525" hangingPunct="1"/>
            <a:r>
              <a:rPr lang="nl-BE" sz="2800" kern="1200" dirty="0">
                <a:solidFill>
                  <a:srgbClr val="00ADC6"/>
                </a:solidFill>
                <a:ea typeface="Verdana" panose="020B0604030504040204" pitchFamily="34" charset="0"/>
                <a:cs typeface="Calibri" panose="020F0502020204030204" pitchFamily="34" charset="0"/>
              </a:rPr>
              <a:t>www.west-vlaanderen.be/huurgarantieverzekering</a:t>
            </a:r>
          </a:p>
          <a:p>
            <a:pPr algn="l" defTabSz="1299525" hangingPunct="1"/>
            <a:r>
              <a:rPr lang="nl-BE" sz="2800" kern="1200" dirty="0">
                <a:ea typeface="Verdana" panose="020B0604030504040204" pitchFamily="34" charset="0"/>
                <a:cs typeface="Calibri" panose="020F0502020204030204" pitchFamily="34" charset="0"/>
              </a:rPr>
              <a:t>Folder</a:t>
            </a:r>
          </a:p>
          <a:p>
            <a:pPr algn="l" defTabSz="1299525" hangingPunct="1"/>
            <a:r>
              <a:rPr lang="nl-BE" sz="2800" kern="1200" dirty="0">
                <a:solidFill>
                  <a:srgbClr val="00ADC6"/>
                </a:solidFill>
                <a:ea typeface="Verdana" panose="020B0604030504040204" pitchFamily="34" charset="0"/>
                <a:cs typeface="Calibri" panose="020F0502020204030204" pitchFamily="34" charset="0"/>
              </a:rPr>
              <a:t>huurgarantie@west-vlaanderen.be  </a:t>
            </a:r>
          </a:p>
          <a:p>
            <a:pPr marL="406394" indent="-406394" algn="l" defTabSz="1299525" hangingPunct="1">
              <a:buFont typeface="Arial" panose="020B0604020202020204" pitchFamily="34" charset="0"/>
              <a:buChar char="•"/>
            </a:pPr>
            <a:endParaRPr lang="nl-BE" sz="2800" kern="1200" dirty="0">
              <a:ea typeface="Verdana" panose="020B0604030504040204" pitchFamily="34" charset="0"/>
              <a:cs typeface="Calibri" panose="020F0502020204030204" pitchFamily="34" charset="0"/>
            </a:endParaRPr>
          </a:p>
          <a:p>
            <a:pPr algn="l" defTabSz="1299525" hangingPunct="1"/>
            <a:r>
              <a:rPr lang="nl-BE" sz="2800" kern="1200" dirty="0">
                <a:ea typeface="Verdana" panose="020B0604030504040204" pitchFamily="34" charset="0"/>
                <a:cs typeface="Calibri" panose="020F0502020204030204" pitchFamily="34" charset="0"/>
              </a:rPr>
              <a:t>Informatie voor ‘de klant’:</a:t>
            </a:r>
          </a:p>
          <a:p>
            <a:pPr marL="457200" indent="-457200" algn="l" defTabSz="1299525" hangingPunct="1">
              <a:buClr>
                <a:srgbClr val="00ADC6"/>
              </a:buClr>
              <a:buFont typeface="Wingdings" panose="05000000000000000000" pitchFamily="2" charset="2"/>
              <a:buChar char="§"/>
            </a:pPr>
            <a:r>
              <a:rPr lang="nl-BE" sz="2800" kern="1200" dirty="0">
                <a:ea typeface="Verdana" panose="020B0604030504040204" pitchFamily="34" charset="0"/>
                <a:cs typeface="Calibri" panose="020F0502020204030204" pitchFamily="34" charset="0"/>
              </a:rPr>
              <a:t>Reglement &amp; voorwaarden: </a:t>
            </a:r>
          </a:p>
          <a:p>
            <a:pPr marL="1056153" lvl="1" indent="-406394" algn="l" defTabSz="1299525" hangingPunct="1">
              <a:buFont typeface="Arial" panose="020B0604020202020204" pitchFamily="34" charset="0"/>
              <a:buChar char="•"/>
            </a:pPr>
            <a:r>
              <a:rPr lang="nl-BE" sz="2800" kern="1200" dirty="0">
                <a:ea typeface="Verdana" panose="020B0604030504040204" pitchFamily="34" charset="0"/>
                <a:cs typeface="Calibri" panose="020F0502020204030204" pitchFamily="34" charset="0"/>
              </a:rPr>
              <a:t>Lokaal woonloket (lijst op website)</a:t>
            </a:r>
          </a:p>
          <a:p>
            <a:pPr marL="457200" indent="-457200" algn="l" defTabSz="1299525" hangingPunct="1">
              <a:buClr>
                <a:srgbClr val="00ADC6"/>
              </a:buClr>
              <a:buFont typeface="Wingdings" panose="05000000000000000000" pitchFamily="2" charset="2"/>
              <a:buChar char="§"/>
            </a:pPr>
            <a:r>
              <a:rPr lang="nl-BE" sz="2800" kern="1200" dirty="0">
                <a:ea typeface="Verdana" panose="020B0604030504040204" pitchFamily="34" charset="0"/>
                <a:cs typeface="Calibri" panose="020F0502020204030204" pitchFamily="34" charset="0"/>
              </a:rPr>
              <a:t>Verzekering:</a:t>
            </a:r>
          </a:p>
          <a:p>
            <a:pPr marL="1056153" lvl="1" indent="-406394" algn="l" defTabSz="1299525" hangingPunct="1">
              <a:buFont typeface="Arial" panose="020B0604020202020204" pitchFamily="34" charset="0"/>
              <a:buChar char="•"/>
            </a:pPr>
            <a:r>
              <a:rPr lang="nl-BE" sz="2800" kern="1200" dirty="0">
                <a:ea typeface="Verdana" panose="020B0604030504040204" pitchFamily="34" charset="0"/>
                <a:cs typeface="Calibri" panose="020F0502020204030204" pitchFamily="34" charset="0"/>
              </a:rPr>
              <a:t>FVC Verzekeringen</a:t>
            </a:r>
          </a:p>
          <a:p>
            <a:pPr marL="649759" lvl="1" indent="0" algn="l" defTabSz="1299525" hangingPunct="1"/>
            <a:r>
              <a:rPr lang="nl-BE" sz="2800" kern="1200" dirty="0" err="1">
                <a:ea typeface="Verdana" panose="020B0604030504040204" pitchFamily="34" charset="0"/>
                <a:cs typeface="Calibri" panose="020F0502020204030204" pitchFamily="34" charset="0"/>
              </a:rPr>
              <a:t>Lauwestraat</a:t>
            </a:r>
            <a:r>
              <a:rPr lang="nl-BE" sz="2800" kern="1200" dirty="0">
                <a:ea typeface="Verdana" panose="020B0604030504040204" pitchFamily="34" charset="0"/>
                <a:cs typeface="Calibri" panose="020F0502020204030204" pitchFamily="34" charset="0"/>
              </a:rPr>
              <a:t> 93/301, 8560 Wevelgem</a:t>
            </a:r>
          </a:p>
          <a:p>
            <a:pPr marL="649759" lvl="1" indent="0" algn="l" defTabSz="1299525" hangingPunct="1"/>
            <a:r>
              <a:rPr lang="nl-BE" sz="2800" kern="1200" dirty="0">
                <a:ea typeface="Verdana" panose="020B0604030504040204" pitchFamily="34" charset="0"/>
                <a:cs typeface="Calibri" panose="020F0502020204030204" pitchFamily="34" charset="0"/>
              </a:rPr>
              <a:t>056 48 18 13/ </a:t>
            </a:r>
            <a:r>
              <a:rPr lang="nl-BE" sz="2800" kern="1200" dirty="0">
                <a:solidFill>
                  <a:srgbClr val="00ADC6"/>
                </a:solidFill>
                <a:ea typeface="Verdana" panose="020B0604030504040204" pitchFamily="34" charset="0"/>
                <a:cs typeface="Calibri" panose="020F0502020204030204" pitchFamily="34" charset="0"/>
              </a:rPr>
              <a:t>huurgarantie@fvcverzekeringen.be</a:t>
            </a:r>
          </a:p>
          <a:p>
            <a:pPr marL="1056153" lvl="1" indent="-406394" algn="l" defTabSz="1299525" hangingPunct="1">
              <a:buFont typeface="Arial" panose="020B0604020202020204" pitchFamily="34" charset="0"/>
              <a:buChar char="•"/>
            </a:pPr>
            <a:endParaRPr lang="nl-BE" sz="2800" kern="1200" dirty="0">
              <a:ea typeface="Verdana" panose="020B0604030504040204" pitchFamily="34" charset="0"/>
              <a:cs typeface="Calibri" panose="020F0502020204030204" pitchFamily="34" charset="0"/>
            </a:endParaRPr>
          </a:p>
          <a:p>
            <a:pPr algn="l" defTabSz="1299525" hangingPunct="1"/>
            <a:r>
              <a:rPr lang="nl-BE" sz="2800" kern="1200" dirty="0">
                <a:ea typeface="Verdana" panose="020B0604030504040204" pitchFamily="34" charset="0"/>
                <a:cs typeface="Calibri" panose="020F0502020204030204" pitchFamily="34" charset="0"/>
              </a:rPr>
              <a:t>Informatie voor ‘de professional’:</a:t>
            </a:r>
          </a:p>
          <a:p>
            <a:pPr marL="457200" indent="-457200" algn="l" defTabSz="1299525" hangingPunct="1">
              <a:buClr>
                <a:srgbClr val="00ADC6"/>
              </a:buClr>
              <a:buFont typeface="Wingdings" panose="05000000000000000000" pitchFamily="2" charset="2"/>
              <a:buChar char="§"/>
            </a:pPr>
            <a:r>
              <a:rPr lang="nl-BE" sz="2800" kern="1200" dirty="0">
                <a:ea typeface="Verdana" panose="020B0604030504040204" pitchFamily="34" charset="0"/>
                <a:cs typeface="Calibri" panose="020F0502020204030204" pitchFamily="34" charset="0"/>
              </a:rPr>
              <a:t>Provincie West-Vlaanderen – Cel Wonen</a:t>
            </a:r>
          </a:p>
          <a:p>
            <a:pPr marL="649759" lvl="1" indent="0" algn="l" defTabSz="1299525" hangingPunct="1"/>
            <a:r>
              <a:rPr lang="nl-BE" sz="2800" kern="1200" dirty="0">
                <a:solidFill>
                  <a:srgbClr val="00ADC6"/>
                </a:solidFill>
                <a:ea typeface="Verdana" panose="020B0604030504040204" pitchFamily="34" charset="0"/>
                <a:cs typeface="Calibri" panose="020F0502020204030204" pitchFamily="34" charset="0"/>
              </a:rPr>
              <a:t>huurgarantie@west-vlaanderen.be</a:t>
            </a:r>
            <a:r>
              <a:rPr lang="nl-BE" sz="2800" kern="1200" dirty="0">
                <a:ea typeface="Verdana" panose="020B0604030504040204" pitchFamily="34" charset="0"/>
                <a:cs typeface="Calibri" panose="020F0502020204030204" pitchFamily="34" charset="0"/>
              </a:rPr>
              <a:t> / 050 40 35 59</a:t>
            </a:r>
          </a:p>
          <a:p>
            <a:pPr marL="649759" lvl="1" indent="0" algn="l" defTabSz="1299525" hangingPunct="1"/>
            <a:endParaRPr lang="nl-BE" sz="2800" kern="1200" dirty="0">
              <a:ea typeface="Verdana" panose="020B0604030504040204" pitchFamily="34" charset="0"/>
              <a:cs typeface="Calibri" panose="020F0502020204030204" pitchFamily="34" charset="0"/>
            </a:endParaRPr>
          </a:p>
          <a:p>
            <a:pPr marL="457200" indent="-457200" algn="l" defTabSz="1299525" hangingPunct="1">
              <a:buClr>
                <a:srgbClr val="00ADC6"/>
              </a:buClr>
              <a:buFont typeface="Wingdings" panose="05000000000000000000" pitchFamily="2" charset="2"/>
              <a:buChar char="§"/>
            </a:pPr>
            <a:r>
              <a:rPr lang="nl-BE" sz="2800" kern="1200" dirty="0">
                <a:ea typeface="Verdana" panose="020B0604030504040204" pitchFamily="34" charset="0"/>
                <a:cs typeface="Calibri" panose="020F0502020204030204" pitchFamily="34" charset="0"/>
              </a:rPr>
              <a:t>FVC Verzekeringen</a:t>
            </a:r>
          </a:p>
          <a:p>
            <a:pPr marL="649759" lvl="1" indent="0" algn="l" defTabSz="1299525" hangingPunct="1"/>
            <a:r>
              <a:rPr lang="nl-BE" sz="2800" kern="1200" dirty="0">
                <a:solidFill>
                  <a:srgbClr val="00ADC6"/>
                </a:solidFill>
                <a:ea typeface="Verdana" panose="020B0604030504040204" pitchFamily="34" charset="0"/>
                <a:cs typeface="Calibri" panose="020F0502020204030204" pitchFamily="34" charset="0"/>
              </a:rPr>
              <a:t>huurgarantie@fvcverzekeringen.be</a:t>
            </a:r>
            <a:r>
              <a:rPr lang="nl-BE" sz="2800" kern="1200" dirty="0">
                <a:ea typeface="Verdana" panose="020B0604030504040204" pitchFamily="34" charset="0"/>
                <a:cs typeface="Calibri" panose="020F0502020204030204" pitchFamily="34" charset="0"/>
              </a:rPr>
              <a:t> / 056 48 18 13</a:t>
            </a:r>
          </a:p>
          <a:p>
            <a:pPr marL="406394" indent="-406394" algn="l" defTabSz="1299525" hangingPunct="1">
              <a:buFont typeface="Arial" panose="020B0604020202020204" pitchFamily="34" charset="0"/>
              <a:buChar char="•"/>
            </a:pPr>
            <a:endParaRPr lang="nl-BE" sz="2560" kern="1200" dirty="0">
              <a:latin typeface="Verdana" panose="020B0604030504040204" pitchFamily="34" charset="0"/>
              <a:ea typeface="Verdana" panose="020B0604030504040204" pitchFamily="34" charset="0"/>
            </a:endParaRPr>
          </a:p>
          <a:p>
            <a:pPr marL="1056153" lvl="1" indent="-406394" algn="l" defTabSz="1299525" hangingPunct="1">
              <a:buFont typeface="Arial" panose="020B0604020202020204" pitchFamily="34" charset="0"/>
              <a:buChar char="•"/>
            </a:pPr>
            <a:endParaRPr lang="nl-BE" sz="2560" kern="1200" dirty="0">
              <a:latin typeface="Verdana" panose="020B0604030504040204" pitchFamily="34" charset="0"/>
              <a:ea typeface="Verdana" panose="020B0604030504040204" pitchFamily="34" charset="0"/>
            </a:endParaRPr>
          </a:p>
          <a:p>
            <a:pPr marL="406394" indent="-406394" algn="l" defTabSz="1299525" hangingPunct="1">
              <a:buFont typeface="Arial" panose="020B0604020202020204" pitchFamily="34" charset="0"/>
              <a:buChar char="•"/>
            </a:pPr>
            <a:endParaRPr lang="nl-BE" sz="2560" kern="1200" dirty="0">
              <a:latin typeface="Verdana" panose="020B0604030504040204" pitchFamily="34" charset="0"/>
              <a:ea typeface="Verdana" panose="020B0604030504040204" pitchFamily="34" charset="0"/>
            </a:endParaRPr>
          </a:p>
        </p:txBody>
      </p:sp>
      <p:pic>
        <p:nvPicPr>
          <p:cNvPr id="7" name="Afbeelding 6">
            <a:extLst>
              <a:ext uri="{FF2B5EF4-FFF2-40B4-BE49-F238E27FC236}">
                <a16:creationId xmlns:a16="http://schemas.microsoft.com/office/drawing/2014/main" id="{4C7E7BF5-68AA-439D-A422-2D94C4D58101}"/>
              </a:ext>
            </a:extLst>
          </p:cNvPr>
          <p:cNvPicPr>
            <a:picLocks noChangeAspect="1"/>
          </p:cNvPicPr>
          <p:nvPr/>
        </p:nvPicPr>
        <p:blipFill>
          <a:blip r:embed="rId2"/>
          <a:stretch>
            <a:fillRect/>
          </a:stretch>
        </p:blipFill>
        <p:spPr>
          <a:xfrm>
            <a:off x="9658188" y="2001909"/>
            <a:ext cx="3333531" cy="6683728"/>
          </a:xfrm>
          <a:prstGeom prst="rect">
            <a:avLst/>
          </a:prstGeom>
        </p:spPr>
      </p:pic>
    </p:spTree>
    <p:extLst>
      <p:ext uri="{BB962C8B-B14F-4D97-AF65-F5344CB8AC3E}">
        <p14:creationId xmlns:p14="http://schemas.microsoft.com/office/powerpoint/2010/main" val="1926760297"/>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9100" y="1664963"/>
            <a:ext cx="24257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6387" name="Rectangle 3"/>
          <p:cNvSpPr>
            <a:spLocks/>
          </p:cNvSpPr>
          <p:nvPr/>
        </p:nvSpPr>
        <p:spPr bwMode="auto">
          <a:xfrm>
            <a:off x="3020413" y="1087579"/>
            <a:ext cx="7988087" cy="22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defTabSz="1299525" fontAlgn="base" hangingPunct="1">
              <a:spcBef>
                <a:spcPct val="0"/>
              </a:spcBef>
              <a:spcAft>
                <a:spcPct val="0"/>
              </a:spcAft>
            </a:pPr>
            <a:endParaRPr lang="en-US" sz="4551" kern="1200" dirty="0">
              <a:solidFill>
                <a:srgbClr val="CC0000"/>
              </a:solidFill>
              <a:latin typeface="Verdana" panose="020B0604030504040204" pitchFamily="34" charset="0"/>
              <a:ea typeface="Verdana" panose="020B0604030504040204" pitchFamily="34" charset="0"/>
              <a:cs typeface="DINPro-Light" charset="0"/>
              <a:sym typeface="DINPro-Light" charset="0"/>
            </a:endParaRPr>
          </a:p>
        </p:txBody>
      </p:sp>
      <p:sp>
        <p:nvSpPr>
          <p:cNvPr id="8" name="Tekstvak 7">
            <a:extLst>
              <a:ext uri="{FF2B5EF4-FFF2-40B4-BE49-F238E27FC236}">
                <a16:creationId xmlns:a16="http://schemas.microsoft.com/office/drawing/2014/main" id="{95FAEF04-5BD4-4804-BD10-61E3B1AC0120}"/>
              </a:ext>
            </a:extLst>
          </p:cNvPr>
          <p:cNvSpPr txBox="1"/>
          <p:nvPr/>
        </p:nvSpPr>
        <p:spPr>
          <a:xfrm>
            <a:off x="7028488" y="844896"/>
            <a:ext cx="5632626" cy="53001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defTabSz="1299525" hangingPunct="1"/>
            <a:r>
              <a:rPr lang="nl-BE" sz="2844" b="1" kern="1200" dirty="0">
                <a:solidFill>
                  <a:srgbClr val="FFFFFF"/>
                </a:solidFill>
                <a:latin typeface="Verdana" panose="020B0604030504040204" pitchFamily="34" charset="0"/>
                <a:ea typeface="Verdana" panose="020B0604030504040204" pitchFamily="34" charset="0"/>
              </a:rPr>
              <a:t>Bedankt!</a:t>
            </a:r>
          </a:p>
        </p:txBody>
      </p:sp>
      <p:sp>
        <p:nvSpPr>
          <p:cNvPr id="3" name="Tekstvak 2">
            <a:extLst>
              <a:ext uri="{FF2B5EF4-FFF2-40B4-BE49-F238E27FC236}">
                <a16:creationId xmlns:a16="http://schemas.microsoft.com/office/drawing/2014/main" id="{755005B2-20F5-4F46-96F6-D72CC6CCFCE7}"/>
              </a:ext>
            </a:extLst>
          </p:cNvPr>
          <p:cNvSpPr txBox="1"/>
          <p:nvPr/>
        </p:nvSpPr>
        <p:spPr>
          <a:xfrm>
            <a:off x="1001856" y="1656625"/>
            <a:ext cx="10701989" cy="1274195"/>
          </a:xfrm>
          <a:prstGeom prst="rect">
            <a:avLst/>
          </a:prstGeom>
          <a:noFill/>
        </p:spPr>
        <p:txBody>
          <a:bodyPr wrap="square" rtlCol="0">
            <a:spAutoFit/>
          </a:bodyPr>
          <a:lstStyle/>
          <a:p>
            <a:pPr marL="406394" indent="-406394" algn="l" defTabSz="1299525" hangingPunct="1">
              <a:buFont typeface="Arial" panose="020B0604020202020204" pitchFamily="34" charset="0"/>
              <a:buChar char="•"/>
            </a:pPr>
            <a:endParaRPr lang="nl-BE" sz="2560" kern="1200" dirty="0">
              <a:latin typeface="Verdana" panose="020B0604030504040204" pitchFamily="34" charset="0"/>
              <a:ea typeface="Verdana" panose="020B0604030504040204" pitchFamily="34" charset="0"/>
            </a:endParaRPr>
          </a:p>
          <a:p>
            <a:pPr marL="1056153" lvl="1" indent="-406394" algn="l" defTabSz="1299525" hangingPunct="1">
              <a:buFont typeface="Arial" panose="020B0604020202020204" pitchFamily="34" charset="0"/>
              <a:buChar char="•"/>
            </a:pPr>
            <a:endParaRPr lang="nl-BE" sz="2560" kern="1200" dirty="0">
              <a:latin typeface="Verdana" panose="020B0604030504040204" pitchFamily="34" charset="0"/>
              <a:ea typeface="Verdana" panose="020B0604030504040204" pitchFamily="34" charset="0"/>
            </a:endParaRPr>
          </a:p>
          <a:p>
            <a:pPr marL="406394" indent="-406394" algn="l" defTabSz="1299525" hangingPunct="1">
              <a:buFont typeface="Arial" panose="020B0604020202020204" pitchFamily="34" charset="0"/>
              <a:buChar char="•"/>
            </a:pPr>
            <a:endParaRPr lang="nl-BE" sz="2560" kern="1200" dirty="0">
              <a:latin typeface="Verdana" panose="020B0604030504040204" pitchFamily="34" charset="0"/>
              <a:ea typeface="Verdana" panose="020B0604030504040204" pitchFamily="34" charset="0"/>
            </a:endParaRPr>
          </a:p>
        </p:txBody>
      </p:sp>
      <p:pic>
        <p:nvPicPr>
          <p:cNvPr id="9" name="Afbeelding 8">
            <a:extLst>
              <a:ext uri="{FF2B5EF4-FFF2-40B4-BE49-F238E27FC236}">
                <a16:creationId xmlns:a16="http://schemas.microsoft.com/office/drawing/2014/main" id="{FFBA81F7-A30F-4996-9A73-ACBECE5ED624}"/>
              </a:ext>
            </a:extLst>
          </p:cNvPr>
          <p:cNvPicPr>
            <a:picLocks noChangeAspect="1"/>
          </p:cNvPicPr>
          <p:nvPr/>
        </p:nvPicPr>
        <p:blipFill>
          <a:blip r:embed="rId3"/>
          <a:stretch>
            <a:fillRect/>
          </a:stretch>
        </p:blipFill>
        <p:spPr>
          <a:xfrm>
            <a:off x="2610768" y="4366707"/>
            <a:ext cx="8193734" cy="2046266"/>
          </a:xfrm>
          <a:prstGeom prst="rect">
            <a:avLst/>
          </a:prstGeom>
        </p:spPr>
        <p:style>
          <a:lnRef idx="2">
            <a:schemeClr val="dk1"/>
          </a:lnRef>
          <a:fillRef idx="1">
            <a:schemeClr val="lt1"/>
          </a:fillRef>
          <a:effectRef idx="0">
            <a:schemeClr val="dk1"/>
          </a:effectRef>
          <a:fontRef idx="minor">
            <a:schemeClr val="dk1"/>
          </a:fontRef>
        </p:style>
      </p:pic>
      <p:pic>
        <p:nvPicPr>
          <p:cNvPr id="10" name="Afbeelding 9">
            <a:extLst>
              <a:ext uri="{FF2B5EF4-FFF2-40B4-BE49-F238E27FC236}">
                <a16:creationId xmlns:a16="http://schemas.microsoft.com/office/drawing/2014/main" id="{C02E4182-60E0-474A-8507-2F2E57FEC5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6705" y="1941575"/>
            <a:ext cx="2050588" cy="1355742"/>
          </a:xfrm>
          <a:prstGeom prst="rect">
            <a:avLst/>
          </a:prstGeom>
        </p:spPr>
      </p:pic>
      <p:pic>
        <p:nvPicPr>
          <p:cNvPr id="11" name="Afbeelding 10">
            <a:extLst>
              <a:ext uri="{FF2B5EF4-FFF2-40B4-BE49-F238E27FC236}">
                <a16:creationId xmlns:a16="http://schemas.microsoft.com/office/drawing/2014/main" id="{9B008735-E9A7-44E0-931D-2CB9DAD6E4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2400" y="1982986"/>
            <a:ext cx="1945071" cy="1285979"/>
          </a:xfrm>
          <a:prstGeom prst="rect">
            <a:avLst/>
          </a:prstGeom>
        </p:spPr>
      </p:pic>
    </p:spTree>
    <p:extLst>
      <p:ext uri="{BB962C8B-B14F-4D97-AF65-F5344CB8AC3E}">
        <p14:creationId xmlns:p14="http://schemas.microsoft.com/office/powerpoint/2010/main" val="95003735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6700" b="1" dirty="0">
                <a:solidFill>
                  <a:srgbClr val="00ADC5"/>
                </a:solidFill>
                <a:latin typeface="Helvetica" panose="020B0604020202020204" pitchFamily="34" charset="0"/>
                <a:cs typeface="Helvetica" panose="020B0604020202020204" pitchFamily="34" charset="0"/>
                <a:sym typeface="Helvetica"/>
              </a:rPr>
              <a:t>Huurgarantiefonds</a:t>
            </a:r>
            <a:r>
              <a:rPr lang="nl-NL" sz="6700" b="1" dirty="0">
                <a:solidFill>
                  <a:srgbClr val="00ADC5"/>
                </a:solidFill>
                <a:sym typeface="Helvetica"/>
              </a:rPr>
              <a:t> </a:t>
            </a:r>
            <a:r>
              <a:rPr lang="nl-NL" sz="6700" b="1" dirty="0">
                <a:solidFill>
                  <a:srgbClr val="00ADC5"/>
                </a:solidFill>
                <a:latin typeface="Helvetica" panose="020B0604020202020204" pitchFamily="34" charset="0"/>
                <a:cs typeface="Helvetica" panose="020B0604020202020204" pitchFamily="34" charset="0"/>
                <a:sym typeface="Helvetica"/>
              </a:rPr>
              <a:t>Kortrijk</a:t>
            </a:r>
          </a:p>
        </p:txBody>
      </p:sp>
      <p:sp>
        <p:nvSpPr>
          <p:cNvPr id="3" name="Tijdelijke aanduiding voor inhoud 2"/>
          <p:cNvSpPr>
            <a:spLocks noGrp="1"/>
          </p:cNvSpPr>
          <p:nvPr>
            <p:ph idx="1"/>
          </p:nvPr>
        </p:nvSpPr>
        <p:spPr/>
        <p:txBody>
          <a:bodyPr>
            <a:normAutofit/>
          </a:bodyPr>
          <a:lstStyle/>
          <a:p>
            <a:pPr>
              <a:buClr>
                <a:srgbClr val="00ADC6"/>
              </a:buClr>
              <a:buFont typeface="Wingdings" panose="05000000000000000000" pitchFamily="2" charset="2"/>
              <a:buChar char="§"/>
            </a:pPr>
            <a:r>
              <a:rPr lang="nl-NL" sz="3200" dirty="0">
                <a:latin typeface="Helvetica Light"/>
              </a:rPr>
              <a:t>Helpt huurders met beperkt inkomen én betekent garantie voor verhuurders. </a:t>
            </a:r>
          </a:p>
          <a:p>
            <a:pPr>
              <a:buClr>
                <a:srgbClr val="00ADC6"/>
              </a:buClr>
              <a:buFont typeface="Wingdings" panose="05000000000000000000" pitchFamily="2" charset="2"/>
              <a:buChar char="§"/>
            </a:pPr>
            <a:r>
              <a:rPr lang="nl-NL" sz="3200" dirty="0">
                <a:latin typeface="Helvetica Light"/>
              </a:rPr>
              <a:t>Overeenkomst tussen OCMW Kortrijk, de verhuurder en huurder. </a:t>
            </a:r>
          </a:p>
          <a:p>
            <a:pPr>
              <a:buClr>
                <a:srgbClr val="00ADC6"/>
              </a:buClr>
              <a:buFont typeface="Wingdings" panose="05000000000000000000" pitchFamily="2" charset="2"/>
              <a:buChar char="§"/>
            </a:pPr>
            <a:r>
              <a:rPr lang="nl-NL" sz="3200" dirty="0">
                <a:latin typeface="Helvetica Light"/>
              </a:rPr>
              <a:t>Annex bij afgesloten private huurovereenkomst. </a:t>
            </a:r>
          </a:p>
          <a:p>
            <a:pPr>
              <a:buClr>
                <a:srgbClr val="00ADC6"/>
              </a:buClr>
              <a:buFont typeface="Wingdings" panose="05000000000000000000" pitchFamily="2" charset="2"/>
              <a:buChar char="§"/>
            </a:pPr>
            <a:r>
              <a:rPr lang="nl-NL" sz="3200" dirty="0">
                <a:latin typeface="Helvetica Light"/>
              </a:rPr>
              <a:t>Nieuw af te sluiten contracten </a:t>
            </a:r>
          </a:p>
          <a:p>
            <a:endParaRPr lang="nl-NL" sz="3200" dirty="0">
              <a:latin typeface="Helvetica Light"/>
            </a:endParaRPr>
          </a:p>
          <a:p>
            <a:pPr>
              <a:buClr>
                <a:srgbClr val="00ADC6"/>
              </a:buClr>
              <a:buFont typeface="Wingdings" panose="05000000000000000000" pitchFamily="2" charset="2"/>
              <a:buChar char="§"/>
            </a:pPr>
            <a:r>
              <a:rPr lang="nl-NL" sz="3200" dirty="0">
                <a:latin typeface="Helvetica Light"/>
              </a:rPr>
              <a:t>Tussenkomst door OCMW bij niet betalen huur</a:t>
            </a:r>
          </a:p>
          <a:p>
            <a:pPr>
              <a:buClr>
                <a:srgbClr val="00ADC6"/>
              </a:buClr>
              <a:buFont typeface="Wingdings" panose="05000000000000000000" pitchFamily="2" charset="2"/>
              <a:buChar char="§"/>
            </a:pPr>
            <a:r>
              <a:rPr lang="nl-NL" sz="3200" dirty="0">
                <a:latin typeface="Helvetica Light"/>
              </a:rPr>
              <a:t>Borgstelling van max 6 maanden </a:t>
            </a:r>
          </a:p>
          <a:p>
            <a:pPr>
              <a:buClr>
                <a:srgbClr val="00ADC6"/>
              </a:buClr>
              <a:buFont typeface="Wingdings" panose="05000000000000000000" pitchFamily="2" charset="2"/>
              <a:buChar char="§"/>
            </a:pPr>
            <a:r>
              <a:rPr lang="nl-NL" sz="3200" dirty="0">
                <a:latin typeface="Helvetica Light"/>
              </a:rPr>
              <a:t>Huurder betaalt OCMW terug via afbetalingsplan </a:t>
            </a:r>
          </a:p>
        </p:txBody>
      </p:sp>
    </p:spTree>
    <p:extLst>
      <p:ext uri="{BB962C8B-B14F-4D97-AF65-F5344CB8AC3E}">
        <p14:creationId xmlns:p14="http://schemas.microsoft.com/office/powerpoint/2010/main" val="216668936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4400" dirty="0"/>
              <a:t>Werking van het meldpunt </a:t>
            </a:r>
          </a:p>
        </p:txBody>
      </p:sp>
      <p:sp>
        <p:nvSpPr>
          <p:cNvPr id="3" name="Tijdelijke aanduiding voor inhoud 2"/>
          <p:cNvSpPr>
            <a:spLocks noGrp="1"/>
          </p:cNvSpPr>
          <p:nvPr>
            <p:ph idx="1"/>
          </p:nvPr>
        </p:nvSpPr>
        <p:spPr/>
        <p:txBody>
          <a:bodyPr>
            <a:normAutofit/>
          </a:bodyPr>
          <a:lstStyle/>
          <a:p>
            <a:r>
              <a:rPr lang="nl-NL" dirty="0"/>
              <a:t>Focus op de private huurmarkt ~ sociale huur </a:t>
            </a:r>
          </a:p>
          <a:p>
            <a:r>
              <a:rPr lang="nl-NL" dirty="0">
                <a:ea typeface="+mn-lt"/>
                <a:cs typeface="+mn-lt"/>
              </a:rPr>
              <a:t>Overleg en samenwerking </a:t>
            </a:r>
            <a:endParaRPr lang="nl-NL" dirty="0"/>
          </a:p>
          <a:p>
            <a:r>
              <a:rPr lang="nl-NL" dirty="0"/>
              <a:t>Centrale contactpersonen binnen lokale besturen en CAW Zuid-West-Vlaanderen </a:t>
            </a:r>
          </a:p>
          <a:p>
            <a:endParaRPr lang="nl-NL" dirty="0"/>
          </a:p>
          <a:p>
            <a:pPr lvl="1"/>
            <a:r>
              <a:rPr lang="nl-NL" sz="3600" dirty="0"/>
              <a:t>Eénduidige communicatie naar verhuurders </a:t>
            </a:r>
          </a:p>
          <a:p>
            <a:pPr lvl="1"/>
            <a:endParaRPr lang="nl-NL" sz="3600" dirty="0"/>
          </a:p>
          <a:p>
            <a:endParaRPr lang="nl-NL" sz="3200" dirty="0"/>
          </a:p>
          <a:p>
            <a:pPr marL="0" indent="0">
              <a:buNone/>
            </a:pPr>
            <a:endParaRPr lang="nl-NL" sz="3200" dirty="0"/>
          </a:p>
        </p:txBody>
      </p:sp>
    </p:spTree>
    <p:extLst>
      <p:ext uri="{BB962C8B-B14F-4D97-AF65-F5344CB8AC3E}">
        <p14:creationId xmlns:p14="http://schemas.microsoft.com/office/powerpoint/2010/main" val="3166837035"/>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sz="6000" b="1" dirty="0">
                <a:solidFill>
                  <a:srgbClr val="00ADC5"/>
                </a:solidFill>
                <a:latin typeface="Helvetica" panose="020B0604020202020204" pitchFamily="34" charset="0"/>
                <a:cs typeface="Helvetica" panose="020B0604020202020204" pitchFamily="34" charset="0"/>
              </a:rPr>
              <a:t>Voorwaarden voor de verhuurder, het huurcontract en de woning?</a:t>
            </a:r>
            <a:br>
              <a:rPr lang="nl-NL" b="1" dirty="0"/>
            </a:br>
            <a:endParaRPr lang="nl-NL" dirty="0"/>
          </a:p>
        </p:txBody>
      </p:sp>
      <p:sp>
        <p:nvSpPr>
          <p:cNvPr id="3" name="Tijdelijke aanduiding voor inhoud 2"/>
          <p:cNvSpPr>
            <a:spLocks noGrp="1"/>
          </p:cNvSpPr>
          <p:nvPr>
            <p:ph idx="1"/>
          </p:nvPr>
        </p:nvSpPr>
        <p:spPr/>
        <p:txBody>
          <a:bodyPr>
            <a:normAutofit/>
          </a:bodyPr>
          <a:lstStyle/>
          <a:p>
            <a:pPr>
              <a:buClr>
                <a:srgbClr val="00ADC6"/>
              </a:buClr>
              <a:buFont typeface="Wingdings" panose="05000000000000000000" pitchFamily="2" charset="2"/>
              <a:buChar char="§"/>
            </a:pPr>
            <a:r>
              <a:rPr lang="nl-NL" sz="3200" dirty="0">
                <a:latin typeface="Helvetica Light"/>
              </a:rPr>
              <a:t>Het pand is gelegen in Kortrijk en is in degelijke staat.</a:t>
            </a:r>
          </a:p>
          <a:p>
            <a:pPr>
              <a:buClr>
                <a:srgbClr val="00ADC6"/>
              </a:buClr>
              <a:buFont typeface="Wingdings" panose="05000000000000000000" pitchFamily="2" charset="2"/>
              <a:buChar char="§"/>
            </a:pPr>
            <a:r>
              <a:rPr lang="nl-NL" sz="3200" dirty="0">
                <a:latin typeface="Helvetica Light"/>
              </a:rPr>
              <a:t>Er wordt een degelijke plaatsbeschrijving opgemaakt die voldoet aan volgende voorwaarden:</a:t>
            </a:r>
          </a:p>
          <a:p>
            <a:endParaRPr lang="nl-NL" sz="3200" dirty="0">
              <a:latin typeface="Helvetica Light"/>
            </a:endParaRPr>
          </a:p>
          <a:p>
            <a:pPr lvl="1">
              <a:buClr>
                <a:srgbClr val="00ADC6"/>
              </a:buClr>
              <a:buFont typeface="Wingdings" panose="05000000000000000000" pitchFamily="2" charset="2"/>
              <a:buChar char="§"/>
            </a:pPr>
            <a:r>
              <a:rPr lang="nl-NL" sz="2800" dirty="0">
                <a:latin typeface="Helvetica Light"/>
              </a:rPr>
              <a:t>opgesteld in aanwezigheid van de huurder én de verhuurder (of hun vertegenwoordigers)</a:t>
            </a:r>
          </a:p>
          <a:p>
            <a:pPr lvl="1">
              <a:buClr>
                <a:srgbClr val="00ADC6"/>
              </a:buClr>
              <a:buFont typeface="Wingdings" panose="05000000000000000000" pitchFamily="2" charset="2"/>
              <a:buChar char="§"/>
            </a:pPr>
            <a:r>
              <a:rPr lang="nl-NL" sz="2800" dirty="0">
                <a:latin typeface="Helvetica Light"/>
              </a:rPr>
              <a:t>persoonlijk gedateerd en ondertekend door beide partijen</a:t>
            </a:r>
          </a:p>
          <a:p>
            <a:pPr lvl="1">
              <a:buClr>
                <a:srgbClr val="00ADC6"/>
              </a:buClr>
              <a:buFont typeface="Wingdings" panose="05000000000000000000" pitchFamily="2" charset="2"/>
              <a:buChar char="§"/>
            </a:pPr>
            <a:r>
              <a:rPr lang="nl-NL" sz="2800" dirty="0">
                <a:latin typeface="Helvetica Light"/>
              </a:rPr>
              <a:t>voldoende gedetailleerd</a:t>
            </a:r>
          </a:p>
          <a:p>
            <a:pPr lvl="1">
              <a:buClr>
                <a:srgbClr val="00ADC6"/>
              </a:buClr>
              <a:buFont typeface="Wingdings" panose="05000000000000000000" pitchFamily="2" charset="2"/>
              <a:buChar char="§"/>
            </a:pPr>
            <a:r>
              <a:rPr lang="nl-NL" sz="2800" dirty="0">
                <a:latin typeface="Helvetica Light"/>
              </a:rPr>
              <a:t>het tarief van de plaatsbeschrijvingen van Kortrijk Huurt geldt als bovengrens</a:t>
            </a:r>
          </a:p>
          <a:p>
            <a:pPr lvl="1"/>
            <a:endParaRPr lang="nl-NL" sz="2800" dirty="0">
              <a:latin typeface="Helvetica Light"/>
            </a:endParaRPr>
          </a:p>
          <a:p>
            <a:pPr>
              <a:buClr>
                <a:srgbClr val="00ADC6"/>
              </a:buClr>
              <a:buFont typeface="Wingdings" panose="05000000000000000000" pitchFamily="2" charset="2"/>
              <a:buChar char="§"/>
            </a:pPr>
            <a:r>
              <a:rPr lang="nl-NL" sz="3200" dirty="0">
                <a:latin typeface="Helvetica Light"/>
              </a:rPr>
              <a:t>De eigenaar zorgt voor de registratie van het huurcontract.</a:t>
            </a:r>
          </a:p>
          <a:p>
            <a:endParaRPr lang="nl-NL" dirty="0"/>
          </a:p>
        </p:txBody>
      </p:sp>
    </p:spTree>
    <p:extLst>
      <p:ext uri="{BB962C8B-B14F-4D97-AF65-F5344CB8AC3E}">
        <p14:creationId xmlns:p14="http://schemas.microsoft.com/office/powerpoint/2010/main" val="1776815271"/>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93762" y="2265847"/>
            <a:ext cx="11217275" cy="6188075"/>
          </a:xfrm>
        </p:spPr>
        <p:txBody>
          <a:bodyPr>
            <a:normAutofit lnSpcReduction="10000"/>
          </a:bodyPr>
          <a:lstStyle/>
          <a:p>
            <a:pPr>
              <a:buClr>
                <a:srgbClr val="00ADC6"/>
              </a:buClr>
              <a:buFont typeface="Wingdings" panose="05000000000000000000" pitchFamily="2" charset="2"/>
              <a:buChar char="§"/>
            </a:pPr>
            <a:endParaRPr lang="nl-NL" sz="3200" dirty="0">
              <a:latin typeface="Helvetica Light"/>
            </a:endParaRPr>
          </a:p>
          <a:p>
            <a:pPr>
              <a:buClr>
                <a:srgbClr val="00ADC6"/>
              </a:buClr>
              <a:buFont typeface="Wingdings" panose="05000000000000000000" pitchFamily="2" charset="2"/>
              <a:buChar char="§"/>
            </a:pPr>
            <a:r>
              <a:rPr lang="nl-NL" sz="3200" dirty="0">
                <a:latin typeface="Helvetica Light"/>
              </a:rPr>
              <a:t>De huurlasten of gemeenschappelijke kosten worden helder op gelijst in het huurcontract.</a:t>
            </a:r>
          </a:p>
          <a:p>
            <a:pPr>
              <a:buClr>
                <a:srgbClr val="00ADC6"/>
              </a:buClr>
              <a:buFont typeface="Wingdings" panose="05000000000000000000" pitchFamily="2" charset="2"/>
              <a:buChar char="§"/>
            </a:pPr>
            <a:r>
              <a:rPr lang="nl-NL" sz="3200" dirty="0">
                <a:latin typeface="Helvetica Light"/>
              </a:rPr>
              <a:t>De huurprijs is marktconform.</a:t>
            </a:r>
          </a:p>
          <a:p>
            <a:pPr>
              <a:buClr>
                <a:srgbClr val="00ADC6"/>
              </a:buClr>
              <a:buFont typeface="Wingdings" panose="05000000000000000000" pitchFamily="2" charset="2"/>
              <a:buChar char="§"/>
            </a:pPr>
            <a:r>
              <a:rPr lang="nl-NL" sz="3200" dirty="0">
                <a:latin typeface="Helvetica Light"/>
              </a:rPr>
              <a:t>De eigenaar legt een geldig conformiteitsattest voor, afgeleverd door het stadsbestuur. </a:t>
            </a:r>
          </a:p>
          <a:p>
            <a:pPr marL="0" indent="0">
              <a:buNone/>
            </a:pPr>
            <a:r>
              <a:rPr lang="nl-NL" sz="3200" dirty="0">
                <a:latin typeface="Helvetica Light"/>
              </a:rPr>
              <a:t>	</a:t>
            </a:r>
            <a:r>
              <a:rPr lang="nl-NL" dirty="0">
                <a:latin typeface="Helvetica Light"/>
              </a:rPr>
              <a:t>Bij het afsluiten van het huurcontract dient de eigenaar 	minstens het bewijs van aanvraag van het conformiteitsattest 	voor te leggen. De huurgarantie zelf gaat pas in vanaf het 	moment dat het conformiteitsattest is afgeleverd door het 	stadsbestuur.</a:t>
            </a:r>
          </a:p>
          <a:p>
            <a:pPr>
              <a:buClr>
                <a:srgbClr val="00ADC6"/>
              </a:buClr>
              <a:buFont typeface="Wingdings" panose="05000000000000000000" pitchFamily="2" charset="2"/>
              <a:buChar char="§"/>
            </a:pPr>
            <a:r>
              <a:rPr lang="nl-NL" sz="3200" dirty="0">
                <a:latin typeface="Helvetica Light"/>
              </a:rPr>
              <a:t>De huurcontracten lopen voor een langere periode (in principe 9 jaar).</a:t>
            </a:r>
          </a:p>
          <a:p>
            <a:endParaRPr lang="nl-NL" dirty="0"/>
          </a:p>
        </p:txBody>
      </p:sp>
      <p:sp>
        <p:nvSpPr>
          <p:cNvPr id="4" name="Titel 1"/>
          <p:cNvSpPr>
            <a:spLocks noGrp="1"/>
          </p:cNvSpPr>
          <p:nvPr>
            <p:ph type="title"/>
          </p:nvPr>
        </p:nvSpPr>
        <p:spPr>
          <a:xfrm>
            <a:off x="893763" y="519113"/>
            <a:ext cx="11217275" cy="1885950"/>
          </a:xfrm>
        </p:spPr>
        <p:txBody>
          <a:bodyPr>
            <a:normAutofit fontScale="90000"/>
          </a:bodyPr>
          <a:lstStyle/>
          <a:p>
            <a:r>
              <a:rPr lang="nl-NL" sz="6000" b="1" dirty="0">
                <a:solidFill>
                  <a:srgbClr val="00ADC5"/>
                </a:solidFill>
                <a:latin typeface="Helvetica" panose="020B0604020202020204" pitchFamily="34" charset="0"/>
                <a:cs typeface="Helvetica" panose="020B0604020202020204" pitchFamily="34" charset="0"/>
              </a:rPr>
              <a:t>Voorwaarden voor de verhuurder, het huurcontract en de woning?</a:t>
            </a:r>
            <a:br>
              <a:rPr lang="nl-NL" b="1" dirty="0"/>
            </a:br>
            <a:endParaRPr lang="nl-NL" dirty="0"/>
          </a:p>
        </p:txBody>
      </p:sp>
    </p:spTree>
    <p:extLst>
      <p:ext uri="{BB962C8B-B14F-4D97-AF65-F5344CB8AC3E}">
        <p14:creationId xmlns:p14="http://schemas.microsoft.com/office/powerpoint/2010/main" val="3139348241"/>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5400" b="1" dirty="0">
                <a:solidFill>
                  <a:srgbClr val="00ADC5"/>
                </a:solidFill>
                <a:latin typeface="Helvetica" panose="020B0604020202020204" pitchFamily="34" charset="0"/>
                <a:cs typeface="Helvetica" panose="020B0604020202020204" pitchFamily="34" charset="0"/>
              </a:rPr>
              <a:t>Voorwaarden voor de huurder?</a:t>
            </a:r>
          </a:p>
        </p:txBody>
      </p:sp>
      <p:sp>
        <p:nvSpPr>
          <p:cNvPr id="3" name="Tijdelijke aanduiding voor inhoud 2"/>
          <p:cNvSpPr>
            <a:spLocks noGrp="1"/>
          </p:cNvSpPr>
          <p:nvPr>
            <p:ph idx="1"/>
          </p:nvPr>
        </p:nvSpPr>
        <p:spPr/>
        <p:txBody>
          <a:bodyPr/>
          <a:lstStyle/>
          <a:p>
            <a:pPr>
              <a:buClr>
                <a:srgbClr val="00ADC6"/>
              </a:buClr>
              <a:buFont typeface="Wingdings" panose="05000000000000000000" pitchFamily="2" charset="2"/>
              <a:buChar char="§"/>
            </a:pPr>
            <a:r>
              <a:rPr lang="nl-NL" dirty="0">
                <a:latin typeface="Helvetica Light"/>
              </a:rPr>
              <a:t>Het pand is afgestemd op gezinssituatie en behoefte.</a:t>
            </a:r>
          </a:p>
          <a:p>
            <a:pPr>
              <a:buClr>
                <a:srgbClr val="00ADC6"/>
              </a:buClr>
              <a:buFont typeface="Wingdings" panose="05000000000000000000" pitchFamily="2" charset="2"/>
              <a:buChar char="§"/>
            </a:pPr>
            <a:r>
              <a:rPr lang="nl-NL" dirty="0">
                <a:latin typeface="Helvetica Light"/>
              </a:rPr>
              <a:t>De huurder verbindt zich tot een stipte maandelijkse betaling van de huur tegen de contractueel afgesproken datum.</a:t>
            </a:r>
          </a:p>
          <a:p>
            <a:pPr>
              <a:buClr>
                <a:srgbClr val="00ADC6"/>
              </a:buClr>
              <a:buFont typeface="Wingdings" panose="05000000000000000000" pitchFamily="2" charset="2"/>
              <a:buChar char="§"/>
            </a:pPr>
            <a:r>
              <a:rPr lang="nl-NL" dirty="0">
                <a:latin typeface="Helvetica Light"/>
              </a:rPr>
              <a:t>De huurder gaat ermee akkoord dat de Woonclub bij signalen van de verhuurder langskomt op huisbezoek en desgevallend een begeleiding opstart (in samenwerking met OCMW en CAW).</a:t>
            </a:r>
          </a:p>
          <a:p>
            <a:pPr>
              <a:buClr>
                <a:srgbClr val="00ADC6"/>
              </a:buClr>
              <a:buFont typeface="Wingdings" panose="05000000000000000000" pitchFamily="2" charset="2"/>
              <a:buChar char="§"/>
            </a:pPr>
            <a:r>
              <a:rPr lang="nl-NL" dirty="0">
                <a:latin typeface="Helvetica Light"/>
              </a:rPr>
              <a:t>De huurder neemt zelf contact op met Kortrijk Huurt van zodra hij problemen ondervindt om de huur te betalen tegen de contractueel afgesproken datum.</a:t>
            </a:r>
          </a:p>
          <a:p>
            <a:pPr>
              <a:buClr>
                <a:srgbClr val="00ADC6"/>
              </a:buClr>
              <a:buFont typeface="Wingdings" panose="05000000000000000000" pitchFamily="2" charset="2"/>
              <a:buChar char="§"/>
            </a:pPr>
            <a:r>
              <a:rPr lang="nl-NL" dirty="0">
                <a:latin typeface="Helvetica Light"/>
              </a:rPr>
              <a:t>De huurder stemt ermee in dat de tussenkomst van de Kortrijkse Huurgarantie wordt teruggevorderd door het OCMW, desgevallend via een afbetalingsplan.</a:t>
            </a:r>
          </a:p>
          <a:p>
            <a:endParaRPr lang="nl-NL" dirty="0"/>
          </a:p>
        </p:txBody>
      </p:sp>
      <p:pic>
        <p:nvPicPr>
          <p:cNvPr id="6" name="Afbeelding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8292" y="7440630"/>
            <a:ext cx="7778512" cy="2161036"/>
          </a:xfrm>
          <a:prstGeom prst="rect">
            <a:avLst/>
          </a:prstGeom>
        </p:spPr>
      </p:pic>
    </p:spTree>
    <p:extLst>
      <p:ext uri="{BB962C8B-B14F-4D97-AF65-F5344CB8AC3E}">
        <p14:creationId xmlns:p14="http://schemas.microsoft.com/office/powerpoint/2010/main" val="3228790766"/>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5400" b="1" dirty="0">
                <a:solidFill>
                  <a:srgbClr val="00ADC5"/>
                </a:solidFill>
                <a:latin typeface="Helvetica" panose="020B0604020202020204" pitchFamily="34" charset="0"/>
                <a:cs typeface="Helvetica" panose="020B0604020202020204" pitchFamily="34" charset="0"/>
              </a:rPr>
              <a:t>Waar aanvragen? </a:t>
            </a:r>
          </a:p>
        </p:txBody>
      </p:sp>
      <p:sp>
        <p:nvSpPr>
          <p:cNvPr id="3" name="Tijdelijke aanduiding voor inhoud 2"/>
          <p:cNvSpPr>
            <a:spLocks noGrp="1"/>
          </p:cNvSpPr>
          <p:nvPr>
            <p:ph idx="1"/>
          </p:nvPr>
        </p:nvSpPr>
        <p:spPr/>
        <p:txBody>
          <a:bodyPr>
            <a:normAutofit/>
          </a:bodyPr>
          <a:lstStyle/>
          <a:p>
            <a:pPr marL="0" indent="0">
              <a:buNone/>
            </a:pPr>
            <a:r>
              <a:rPr lang="nl-NL" dirty="0">
                <a:latin typeface="Helvetica Light"/>
              </a:rPr>
              <a:t>Huurder en/of verhuurder kunnen de huurgarantie aanvragen bij Kortrijk Huurt.</a:t>
            </a:r>
          </a:p>
          <a:p>
            <a:pPr marL="0" indent="0">
              <a:buNone/>
            </a:pPr>
            <a:endParaRPr lang="nl-NL" dirty="0">
              <a:latin typeface="Helvetica Light"/>
            </a:endParaRPr>
          </a:p>
          <a:p>
            <a:pPr marL="0" indent="0" algn="ctr">
              <a:buNone/>
            </a:pPr>
            <a:r>
              <a:rPr lang="nl-NL" b="1" dirty="0">
                <a:solidFill>
                  <a:srgbClr val="00ADC6"/>
                </a:solidFill>
                <a:latin typeface="Helvetica Light"/>
              </a:rPr>
              <a:t>Kortrijk Huurt </a:t>
            </a:r>
          </a:p>
          <a:p>
            <a:pPr marL="0" indent="0" algn="ctr">
              <a:buNone/>
            </a:pPr>
            <a:r>
              <a:rPr lang="nl-NL" dirty="0">
                <a:latin typeface="Helvetica Light"/>
              </a:rPr>
              <a:t>Grote Markt 54 </a:t>
            </a:r>
          </a:p>
          <a:p>
            <a:pPr marL="0" indent="0" algn="ctr">
              <a:buNone/>
            </a:pPr>
            <a:r>
              <a:rPr lang="nl-NL" dirty="0">
                <a:latin typeface="Helvetica Light"/>
              </a:rPr>
              <a:t>8500 Kortrijk </a:t>
            </a:r>
          </a:p>
          <a:p>
            <a:pPr marL="0" indent="0" algn="ctr">
              <a:buNone/>
            </a:pPr>
            <a:endParaRPr lang="nl-NL" dirty="0">
              <a:solidFill>
                <a:srgbClr val="00ADC6"/>
              </a:solidFill>
              <a:latin typeface="Helvetica Light"/>
            </a:endParaRPr>
          </a:p>
          <a:p>
            <a:pPr marL="0" indent="0" algn="ctr">
              <a:buNone/>
            </a:pPr>
            <a:r>
              <a:rPr lang="nl-NL" dirty="0">
                <a:solidFill>
                  <a:srgbClr val="00ADC6"/>
                </a:solidFill>
                <a:latin typeface="Helvetica Light"/>
              </a:rPr>
              <a:t>Meer info? </a:t>
            </a:r>
          </a:p>
          <a:p>
            <a:pPr marL="0" indent="0" algn="ctr">
              <a:buNone/>
            </a:pPr>
            <a:r>
              <a:rPr lang="nl-NL" dirty="0">
                <a:latin typeface="Helvetica Light"/>
              </a:rPr>
              <a:t>056 27 84 11 </a:t>
            </a:r>
          </a:p>
          <a:p>
            <a:pPr marL="0" indent="0" algn="ctr">
              <a:buNone/>
            </a:pPr>
            <a:r>
              <a:rPr lang="nl-NL" dirty="0">
                <a:latin typeface="Helvetica Light"/>
              </a:rPr>
              <a:t>info@kortrijkhuurt.be </a:t>
            </a:r>
          </a:p>
          <a:p>
            <a:endParaRPr lang="nl-NL" dirty="0"/>
          </a:p>
        </p:txBody>
      </p:sp>
    </p:spTree>
    <p:extLst>
      <p:ext uri="{BB962C8B-B14F-4D97-AF65-F5344CB8AC3E}">
        <p14:creationId xmlns:p14="http://schemas.microsoft.com/office/powerpoint/2010/main" val="3514951271"/>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a:srcRect b="1371"/>
          <a:stretch/>
        </p:blipFill>
        <p:spPr>
          <a:xfrm>
            <a:off x="358154" y="619953"/>
            <a:ext cx="6086475" cy="8577055"/>
          </a:xfrm>
          <a:prstGeom prst="rect">
            <a:avLst/>
          </a:prstGeom>
        </p:spPr>
      </p:pic>
      <p:pic>
        <p:nvPicPr>
          <p:cNvPr id="6" name="Afbeelding 5"/>
          <p:cNvPicPr>
            <a:picLocks noChangeAspect="1"/>
          </p:cNvPicPr>
          <p:nvPr/>
        </p:nvPicPr>
        <p:blipFill>
          <a:blip r:embed="rId3"/>
          <a:stretch>
            <a:fillRect/>
          </a:stretch>
        </p:blipFill>
        <p:spPr>
          <a:xfrm>
            <a:off x="6639063" y="619953"/>
            <a:ext cx="5981700" cy="8591550"/>
          </a:xfrm>
          <a:prstGeom prst="rect">
            <a:avLst/>
          </a:prstGeom>
        </p:spPr>
      </p:pic>
    </p:spTree>
    <p:extLst>
      <p:ext uri="{BB962C8B-B14F-4D97-AF65-F5344CB8AC3E}">
        <p14:creationId xmlns:p14="http://schemas.microsoft.com/office/powerpoint/2010/main" val="1960151957"/>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Meer info? </a:t>
            </a:r>
          </a:p>
        </p:txBody>
      </p:sp>
      <p:sp>
        <p:nvSpPr>
          <p:cNvPr id="5" name="Tijdelijke aanduiding voor inhoud 4"/>
          <p:cNvSpPr>
            <a:spLocks noGrp="1"/>
          </p:cNvSpPr>
          <p:nvPr>
            <p:ph idx="1"/>
          </p:nvPr>
        </p:nvSpPr>
        <p:spPr/>
        <p:txBody>
          <a:bodyPr/>
          <a:lstStyle/>
          <a:p>
            <a:r>
              <a:rPr lang="nl-NL" dirty="0">
                <a:solidFill>
                  <a:srgbClr val="00ADC6"/>
                </a:solidFill>
              </a:rPr>
              <a:t>www.welzijn13.be</a:t>
            </a:r>
            <a:r>
              <a:rPr lang="nl-NL" dirty="0"/>
              <a:t> </a:t>
            </a:r>
          </a:p>
          <a:p>
            <a:endParaRPr lang="nl-NL" dirty="0"/>
          </a:p>
          <a:p>
            <a:r>
              <a:rPr lang="nl-NL" b="1" dirty="0">
                <a:solidFill>
                  <a:srgbClr val="00ADC6"/>
                </a:solidFill>
              </a:rPr>
              <a:t>Mauranne Debosschere </a:t>
            </a:r>
          </a:p>
          <a:p>
            <a:pPr marL="444500" lvl="1" indent="0">
              <a:buNone/>
            </a:pPr>
            <a:r>
              <a:rPr lang="nl-NL" dirty="0"/>
              <a:t>Expert Wonen </a:t>
            </a:r>
          </a:p>
          <a:p>
            <a:pPr marL="444500" lvl="1" indent="0">
              <a:buNone/>
            </a:pPr>
            <a:r>
              <a:rPr lang="nl-NL" dirty="0"/>
              <a:t>0473 74 03 11</a:t>
            </a:r>
          </a:p>
          <a:p>
            <a:pPr marL="444500" lvl="1" indent="0">
              <a:buNone/>
            </a:pPr>
            <a:r>
              <a:rPr lang="nl-NL" dirty="0"/>
              <a:t>mauranne.debosschere@welzijn13.be</a:t>
            </a:r>
          </a:p>
          <a:p>
            <a:endParaRPr lang="nl-NL" dirty="0"/>
          </a:p>
        </p:txBody>
      </p:sp>
    </p:spTree>
    <p:extLst>
      <p:ext uri="{BB962C8B-B14F-4D97-AF65-F5344CB8AC3E}">
        <p14:creationId xmlns:p14="http://schemas.microsoft.com/office/powerpoint/2010/main" val="96160497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4400" b="0" dirty="0"/>
              <a:t>Werking van het meldpunt </a:t>
            </a:r>
            <a:endParaRPr lang="nl-NL" sz="2800" dirty="0"/>
          </a:p>
        </p:txBody>
      </p:sp>
      <p:sp>
        <p:nvSpPr>
          <p:cNvPr id="3" name="Tijdelijke aanduiding voor inhoud 2"/>
          <p:cNvSpPr>
            <a:spLocks noGrp="1"/>
          </p:cNvSpPr>
          <p:nvPr>
            <p:ph idx="1"/>
          </p:nvPr>
        </p:nvSpPr>
        <p:spPr/>
        <p:txBody>
          <a:bodyPr>
            <a:normAutofit/>
          </a:bodyPr>
          <a:lstStyle/>
          <a:p>
            <a:r>
              <a:rPr lang="nl-NL" dirty="0"/>
              <a:t>Proactief woonproblemen detecteren! </a:t>
            </a:r>
          </a:p>
          <a:p>
            <a:pPr lvl="1"/>
            <a:r>
              <a:rPr lang="nl-NL" sz="3600" dirty="0"/>
              <a:t>Bereiken private verhuurders </a:t>
            </a:r>
          </a:p>
          <a:p>
            <a:pPr lvl="1"/>
            <a:r>
              <a:rPr lang="nl-NL" sz="3600" dirty="0"/>
              <a:t>Bereiken sociale professionals </a:t>
            </a:r>
          </a:p>
          <a:p>
            <a:pPr lvl="1"/>
            <a:r>
              <a:rPr lang="nl-NL" sz="3600" dirty="0"/>
              <a:t>Mensen met woon- en energieschulden</a:t>
            </a:r>
          </a:p>
          <a:p>
            <a:pPr lvl="1"/>
            <a:endParaRPr lang="nl-NL" sz="3600" dirty="0"/>
          </a:p>
          <a:p>
            <a:r>
              <a:rPr lang="nl-NL" dirty="0"/>
              <a:t>Doelstelling = woonproblemen </a:t>
            </a:r>
            <a:r>
              <a:rPr lang="nl-NL" b="1" dirty="0"/>
              <a:t>zo vroeg mogelijk </a:t>
            </a:r>
            <a:r>
              <a:rPr lang="nl-NL" dirty="0"/>
              <a:t>opsporen </a:t>
            </a:r>
          </a:p>
        </p:txBody>
      </p:sp>
    </p:spTree>
    <p:extLst>
      <p:ext uri="{BB962C8B-B14F-4D97-AF65-F5344CB8AC3E}">
        <p14:creationId xmlns:p14="http://schemas.microsoft.com/office/powerpoint/2010/main" val="37947149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600" dirty="0"/>
              <a:t>Werking van het meldpunt </a:t>
            </a:r>
          </a:p>
        </p:txBody>
      </p:sp>
      <p:sp>
        <p:nvSpPr>
          <p:cNvPr id="3" name="Tijdelijke aanduiding voor inhoud 2"/>
          <p:cNvSpPr>
            <a:spLocks noGrp="1"/>
          </p:cNvSpPr>
          <p:nvPr>
            <p:ph idx="1"/>
          </p:nvPr>
        </p:nvSpPr>
        <p:spPr>
          <a:xfrm>
            <a:off x="952500" y="2374900"/>
            <a:ext cx="11757660" cy="6338026"/>
          </a:xfrm>
        </p:spPr>
        <p:txBody>
          <a:bodyPr>
            <a:normAutofit/>
          </a:bodyPr>
          <a:lstStyle/>
          <a:p>
            <a:pPr fontAlgn="base"/>
            <a:r>
              <a:rPr lang="nl-BE" dirty="0"/>
              <a:t>Maximaal inzetten op </a:t>
            </a:r>
            <a:r>
              <a:rPr lang="nl-BE" b="1" dirty="0"/>
              <a:t>preventie </a:t>
            </a:r>
            <a:r>
              <a:rPr lang="nl-BE" dirty="0"/>
              <a:t> </a:t>
            </a:r>
          </a:p>
          <a:p>
            <a:pPr lvl="1" fontAlgn="base"/>
            <a:r>
              <a:rPr lang="nl-BE" dirty="0"/>
              <a:t>Rechtenverkenning </a:t>
            </a:r>
          </a:p>
          <a:p>
            <a:pPr lvl="1" fontAlgn="base"/>
            <a:r>
              <a:rPr lang="nl-BE" dirty="0"/>
              <a:t>Inzet preventieve ondersteuningsmiddelen </a:t>
            </a:r>
          </a:p>
          <a:p>
            <a:pPr lvl="1" fontAlgn="base"/>
            <a:r>
              <a:rPr lang="nl-BE" dirty="0"/>
              <a:t>Samenwerking met andere diensten </a:t>
            </a:r>
          </a:p>
          <a:p>
            <a:pPr lvl="1" fontAlgn="base"/>
            <a:r>
              <a:rPr lang="nl-BE" dirty="0"/>
              <a:t>…. </a:t>
            </a:r>
          </a:p>
          <a:p>
            <a:pPr lvl="1" fontAlgn="base"/>
            <a:endParaRPr lang="en-US" dirty="0"/>
          </a:p>
          <a:p>
            <a:pPr marL="0" indent="0" fontAlgn="base">
              <a:buNone/>
            </a:pPr>
            <a:r>
              <a:rPr lang="en-US" sz="3200" dirty="0"/>
              <a:t>	</a:t>
            </a:r>
          </a:p>
          <a:p>
            <a:endParaRPr lang="nl-NL" dirty="0"/>
          </a:p>
        </p:txBody>
      </p:sp>
    </p:spTree>
    <p:extLst>
      <p:ext uri="{BB962C8B-B14F-4D97-AF65-F5344CB8AC3E}">
        <p14:creationId xmlns:p14="http://schemas.microsoft.com/office/powerpoint/2010/main" val="3470710948"/>
      </p:ext>
    </p:extLst>
  </p:cSld>
  <p:clrMapOvr>
    <a:masterClrMapping/>
  </p:clrMapOvr>
  <p:transition spd="med"/>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2.png"/></Relationships>
</file>

<file path=ppt/theme/_rels/theme5.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Aangepast ontwerp">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esentatie_sjabloon_ september_2013">
  <a:themeElements>
    <a:clrScheme name="">
      <a:dk1>
        <a:srgbClr val="000000"/>
      </a:dk1>
      <a:lt1>
        <a:srgbClr val="FFFFFF"/>
      </a:lt1>
      <a:dk2>
        <a:srgbClr val="000000"/>
      </a:dk2>
      <a:lt2>
        <a:srgbClr val="808080"/>
      </a:lt2>
      <a:accent1>
        <a:srgbClr val="E6E6E6"/>
      </a:accent1>
      <a:accent2>
        <a:srgbClr val="333399"/>
      </a:accent2>
      <a:accent3>
        <a:srgbClr val="FFFFFF"/>
      </a:accent3>
      <a:accent4>
        <a:srgbClr val="000000"/>
      </a:accent4>
      <a:accent5>
        <a:srgbClr val="F0F0F0"/>
      </a:accent5>
      <a:accent6>
        <a:srgbClr val="2D2D8A"/>
      </a:accent6>
      <a:hlink>
        <a:srgbClr val="009999"/>
      </a:hlink>
      <a:folHlink>
        <a:srgbClr val="99CC00"/>
      </a:folHlink>
    </a:clrScheme>
    <a:fontScheme name="Titel en subtitel kopie">
      <a:majorFont>
        <a:latin typeface="Gill Sans"/>
        <a:ea typeface="ヒラギノ角ゴ ProN W3"/>
        <a:cs typeface="ヒラギノ角ゴ ProN W3"/>
      </a:majorFont>
      <a:minorFont>
        <a:latin typeface="Gill Sans"/>
        <a:ea typeface="ヒラギノ角ゴ ProN W3"/>
        <a:cs typeface="ヒラギノ角ゴ ProN W3"/>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el en subtitel kopi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e1.potx [Alleen-lezen]" id="{95E48E53-2B7B-40F1-A031-565500F8A2D4}" vid="{5B043A25-005F-4B39-94F5-CC17E4A318D9}"/>
    </a:ext>
  </a:ext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Presentatie foto's wonen">
  <a:themeElements>
    <a:clrScheme name="Wonen Vlaanderen">
      <a:dk1>
        <a:srgbClr val="373636"/>
      </a:dk1>
      <a:lt1>
        <a:sysClr val="window" lastClr="FFFFFF"/>
      </a:lt1>
      <a:dk2>
        <a:srgbClr val="83385F"/>
      </a:dk2>
      <a:lt2>
        <a:srgbClr val="F6F5F3"/>
      </a:lt2>
      <a:accent1>
        <a:srgbClr val="006059"/>
      </a:accent1>
      <a:accent2>
        <a:srgbClr val="0B6F71"/>
      </a:accent2>
      <a:accent3>
        <a:srgbClr val="83385F"/>
      </a:accent3>
      <a:accent4>
        <a:srgbClr val="225923"/>
      </a:accent4>
      <a:accent5>
        <a:srgbClr val="40B7B9"/>
      </a:accent5>
      <a:accent6>
        <a:srgbClr val="E5DA04"/>
      </a:accent6>
      <a:hlink>
        <a:srgbClr val="3C96BE"/>
      </a:hlink>
      <a:folHlink>
        <a:srgbClr val="AA78AA"/>
      </a:folHlink>
    </a:clrScheme>
    <a:fontScheme name="Vlaamse overheid presentatie">
      <a:majorFont>
        <a:latin typeface="FlandersArtSans-Medium"/>
        <a:ea typeface=""/>
        <a:cs typeface=""/>
      </a:majorFont>
      <a:minorFont>
        <a:latin typeface="FlandersArtSerif-Regular"/>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_VO.potx" id="{7AB0AA7F-90C7-4DB1-9791-B98BE5007A2C}" vid="{D2F0DD5C-7E50-4920-B7D3-BD639FE43863}"/>
    </a:ext>
  </a:extLst>
</a:theme>
</file>

<file path=ppt/theme/theme5.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71931742-bf66-4ed5-bc0c-93b4e3b9bf6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5FC5885AD84F149ADD673FA305C56D2" ma:contentTypeVersion="12" ma:contentTypeDescription="Een nieuw document maken." ma:contentTypeScope="" ma:versionID="b21c4cd89cfb909529a05ec31ec231b3">
  <xsd:schema xmlns:xsd="http://www.w3.org/2001/XMLSchema" xmlns:xs="http://www.w3.org/2001/XMLSchema" xmlns:p="http://schemas.microsoft.com/office/2006/metadata/properties" xmlns:ns2="71931742-bf66-4ed5-bc0c-93b4e3b9bf67" xmlns:ns3="cfba4aa4-5a5c-458c-bdf9-ebb7f8578cab" targetNamespace="http://schemas.microsoft.com/office/2006/metadata/properties" ma:root="true" ma:fieldsID="669736a563d8db5e1a54086df010576b" ns2:_="" ns3:_="">
    <xsd:import namespace="71931742-bf66-4ed5-bc0c-93b4e3b9bf67"/>
    <xsd:import namespace="cfba4aa4-5a5c-458c-bdf9-ebb7f8578cab"/>
    <xsd:element name="properties">
      <xsd:complexType>
        <xsd:sequence>
          <xsd:element name="documentManagement">
            <xsd:complexType>
              <xsd:all>
                <xsd:element ref="ns2:MediaServiceMetadata" minOccurs="0"/>
                <xsd:element ref="ns2:MediaServiceFastMetadata" minOccurs="0"/>
                <xsd:element ref="ns2:_Flow_SignoffStatus"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931742-bf66-4ed5-bc0c-93b4e3b9bf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Flow_SignoffStatus" ma:index="10" nillable="true" ma:displayName="Afmeldingsstatus" ma:internalName="Afmeldingsstatus">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fba4aa4-5a5c-458c-bdf9-ebb7f8578cab" elementFormDefault="qualified">
    <xsd:import namespace="http://schemas.microsoft.com/office/2006/documentManagement/types"/>
    <xsd:import namespace="http://schemas.microsoft.com/office/infopath/2007/PartnerControls"/>
    <xsd:element name="SharedWithUsers" ma:index="17"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F95F88A-2DF8-4A2A-9CE6-C93F88EA8556}">
  <ds:schemaRefs>
    <ds:schemaRef ds:uri="http://schemas.microsoft.com/office/2006/metadata/properties"/>
    <ds:schemaRef ds:uri="http://schemas.microsoft.com/office/infopath/2007/PartnerControls"/>
    <ds:schemaRef ds:uri="71931742-bf66-4ed5-bc0c-93b4e3b9bf67"/>
  </ds:schemaRefs>
</ds:datastoreItem>
</file>

<file path=customXml/itemProps2.xml><?xml version="1.0" encoding="utf-8"?>
<ds:datastoreItem xmlns:ds="http://schemas.openxmlformats.org/officeDocument/2006/customXml" ds:itemID="{30B4E154-3090-4670-8590-A4C442EAED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931742-bf66-4ed5-bc0c-93b4e3b9bf67"/>
    <ds:schemaRef ds:uri="cfba4aa4-5a5c-458c-bdf9-ebb7f8578c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959FDA1-3BA1-445C-B1C5-3FEE0084719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1259</TotalTime>
  <Words>3098</Words>
  <Application>Microsoft Office PowerPoint</Application>
  <PresentationFormat>Custom</PresentationFormat>
  <Paragraphs>505</Paragraphs>
  <Slides>75</Slides>
  <Notes>11</Notes>
  <HiddenSlides>0</HiddenSlides>
  <MMClips>0</MMClips>
  <ScaleCrop>false</ScaleCrop>
  <HeadingPairs>
    <vt:vector size="4" baseType="variant">
      <vt:variant>
        <vt:lpstr>Theme</vt:lpstr>
      </vt:variant>
      <vt:variant>
        <vt:i4>4</vt:i4>
      </vt:variant>
      <vt:variant>
        <vt:lpstr>Slide Titles</vt:lpstr>
      </vt:variant>
      <vt:variant>
        <vt:i4>75</vt:i4>
      </vt:variant>
    </vt:vector>
  </HeadingPairs>
  <TitlesOfParts>
    <vt:vector size="79" baseType="lpstr">
      <vt:lpstr>Aangepast ontwerp</vt:lpstr>
      <vt:lpstr>Presentatie_sjabloon_ september_2013</vt:lpstr>
      <vt:lpstr>White</vt:lpstr>
      <vt:lpstr>Presentatie foto's wonen</vt:lpstr>
      <vt:lpstr>Welkom!   Nog even geduld, het infomoment gaat zo van start </vt:lpstr>
      <vt:lpstr>Meldpunt preventie uithuiszetting </vt:lpstr>
      <vt:lpstr>Overzicht </vt:lpstr>
      <vt:lpstr>W13? </vt:lpstr>
      <vt:lpstr>PowerPoint Presentation</vt:lpstr>
      <vt:lpstr>PowerPoint Presentation</vt:lpstr>
      <vt:lpstr>Werking van het meldpunt </vt:lpstr>
      <vt:lpstr>Werking van het meldpunt </vt:lpstr>
      <vt:lpstr>Werking van het meldpunt </vt:lpstr>
      <vt:lpstr>Fonds ter Bestrijding Uithuiszettingen </vt:lpstr>
      <vt:lpstr>Een nieuwe werkwijze voor  het Fonds ter Bestrijding van de Uithuiszettingen</vt:lpstr>
      <vt:lpstr>Het nieuwe Fonds ter bestrijding van de uithuiszettingen (FBU)  </vt:lpstr>
      <vt:lpstr>Het nieuwe Fonds ter bestrijding van de uithuiszettingen (FBU)  </vt:lpstr>
      <vt:lpstr>Werking FBU </vt:lpstr>
      <vt:lpstr>Werkwijze FBU </vt:lpstr>
      <vt:lpstr>Werkwijze FBU </vt:lpstr>
      <vt:lpstr>Werkwijze FBU </vt:lpstr>
      <vt:lpstr>Werkwijze FBU </vt:lpstr>
      <vt:lpstr>Werkwijze FBU  </vt:lpstr>
      <vt:lpstr>Werkwijze FBU</vt:lpstr>
      <vt:lpstr>Werkwijze FBU </vt:lpstr>
      <vt:lpstr>Werkwijze FBU </vt:lpstr>
      <vt:lpstr>Werkwijze FBU </vt:lpstr>
      <vt:lpstr>Enkele cijfers</vt:lpstr>
      <vt:lpstr>Enkele cijfers</vt:lpstr>
      <vt:lpstr>Enkele cijfers</vt:lpstr>
      <vt:lpstr>Enkele cijfers</vt:lpstr>
      <vt:lpstr>Evaluatie FBU</vt:lpstr>
      <vt:lpstr>Meer info  </vt:lpstr>
      <vt:lpstr>Meer info</vt:lpstr>
      <vt:lpstr>PowerPoint Presentation</vt:lpstr>
      <vt:lpstr>Wat is een minnelijke schikking of verzoening voor de vrederechter? </vt:lpstr>
      <vt:lpstr>Wat is een minnelijke schikking of verzoening voor de vrederechter? </vt:lpstr>
      <vt:lpstr>Wanneer kan een minnelijke schikking? </vt:lpstr>
      <vt:lpstr>Wie kan een aanvraag tot een verzoening indienen? </vt:lpstr>
      <vt:lpstr>Hoe een vraag tot verzoening inleiden? </vt:lpstr>
      <vt:lpstr>De oproeping </vt:lpstr>
      <vt:lpstr>PowerPoint Presentation</vt:lpstr>
      <vt:lpstr>De zitting </vt:lpstr>
      <vt:lpstr>Mogelijke scenario’s </vt:lpstr>
      <vt:lpstr>Mogelijke scenario’s </vt:lpstr>
      <vt:lpstr>Mogelijke scenario’s </vt:lpstr>
      <vt:lpstr>De uitvoering </vt:lpstr>
      <vt:lpstr>Kanttekeningen </vt:lpstr>
      <vt:lpstr>Hoe aanmelden? </vt:lpstr>
      <vt:lpstr>PowerPoint Presentation</vt:lpstr>
      <vt:lpstr>Hoe aanmelden? </vt:lpstr>
      <vt:lpstr>Hoe aanmelden?</vt:lpstr>
      <vt:lpstr>Hoe aanmelden? </vt:lpstr>
      <vt:lpstr>Hoe aanmelden? </vt:lpstr>
      <vt:lpstr>Wat na aanmelding? </vt:lpstr>
      <vt:lpstr>Opvolging </vt:lpstr>
      <vt:lpstr>PowerPoint Presentation</vt:lpstr>
      <vt:lpstr>Duobegeleiding OCMW-CAW</vt:lpstr>
      <vt:lpstr>Extra initiatieven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Huurgarantiefonds Kortrijk</vt:lpstr>
      <vt:lpstr>Voorwaarden voor de verhuurder, het huurcontract en de woning? </vt:lpstr>
      <vt:lpstr>Voorwaarden voor de verhuurder, het huurcontract en de woning? </vt:lpstr>
      <vt:lpstr>Voorwaarden voor de huurder?</vt:lpstr>
      <vt:lpstr>Waar aanvragen? </vt:lpstr>
      <vt:lpstr>PowerPoint Presentation</vt:lpstr>
      <vt:lpstr>Meer info?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Stijn Tanghe</dc:creator>
  <cp:lastModifiedBy>Mauranne Debosschere</cp:lastModifiedBy>
  <cp:revision>116</cp:revision>
  <dcterms:modified xsi:type="dcterms:W3CDTF">2022-02-15T14:40:04Z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0x010100A5FC5885AD84F149ADD673FA305C56D2</vt:lpwstr>
  </property>
</Properties>
</file>