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6"/>
  </p:notesMasterIdLst>
  <p:sldIdLst>
    <p:sldId id="278" r:id="rId3"/>
    <p:sldId id="280" r:id="rId4"/>
    <p:sldId id="282" r:id="rId5"/>
    <p:sldId id="281" r:id="rId6"/>
    <p:sldId id="283" r:id="rId7"/>
    <p:sldId id="285" r:id="rId8"/>
    <p:sldId id="284" r:id="rId9"/>
    <p:sldId id="286" r:id="rId10"/>
    <p:sldId id="293" r:id="rId11"/>
    <p:sldId id="289" r:id="rId12"/>
    <p:sldId id="290" r:id="rId13"/>
    <p:sldId id="291" r:id="rId14"/>
    <p:sldId id="292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Standaardsectie" id="{097BF479-26B3-453F-A4B4-E03875513249}">
          <p14:sldIdLst>
            <p14:sldId id="278"/>
            <p14:sldId id="280"/>
            <p14:sldId id="282"/>
            <p14:sldId id="281"/>
            <p14:sldId id="283"/>
            <p14:sldId id="285"/>
            <p14:sldId id="284"/>
            <p14:sldId id="286"/>
            <p14:sldId id="293"/>
            <p14:sldId id="289"/>
            <p14:sldId id="290"/>
            <p14:sldId id="291"/>
            <p14:sldId id="292"/>
          </p14:sldIdLst>
        </p14:section>
        <p14:section name="Naamloze sectie" id="{FDA78680-46D1-4618-A6D1-0B624A3ED3E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58500-23C1-41E3-A91D-A5A34452D90A}" v="43" dt="2023-06-09T08:57:51.6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5789" autoAdjust="0"/>
  </p:normalViewPr>
  <p:slideViewPr>
    <p:cSldViewPr snapToGrid="0">
      <p:cViewPr varScale="1">
        <p:scale>
          <a:sx n="52" d="100"/>
          <a:sy n="52" d="100"/>
        </p:scale>
        <p:origin x="170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anne Debosschere" userId="aa64685a-41d5-4f40-9eb9-0928998344e4" providerId="ADAL" clId="{8F558500-23C1-41E3-A91D-A5A34452D90A}"/>
    <pc:docChg chg="custSel addSld delSld modSld sldOrd modSection">
      <pc:chgData name="Mauranne Debosschere" userId="aa64685a-41d5-4f40-9eb9-0928998344e4" providerId="ADAL" clId="{8F558500-23C1-41E3-A91D-A5A34452D90A}" dt="2023-06-13T13:37:05.724" v="3342" actId="20577"/>
      <pc:docMkLst>
        <pc:docMk/>
      </pc:docMkLst>
      <pc:sldChg chg="modNotesTx">
        <pc:chgData name="Mauranne Debosschere" userId="aa64685a-41d5-4f40-9eb9-0928998344e4" providerId="ADAL" clId="{8F558500-23C1-41E3-A91D-A5A34452D90A}" dt="2023-06-13T13:36:35.410" v="3333" actId="20577"/>
        <pc:sldMkLst>
          <pc:docMk/>
          <pc:sldMk cId="1882219031" sldId="280"/>
        </pc:sldMkLst>
      </pc:sldChg>
      <pc:sldChg chg="modNotesTx">
        <pc:chgData name="Mauranne Debosschere" userId="aa64685a-41d5-4f40-9eb9-0928998344e4" providerId="ADAL" clId="{8F558500-23C1-41E3-A91D-A5A34452D90A}" dt="2023-06-13T13:36:41.063" v="3335" actId="20577"/>
        <pc:sldMkLst>
          <pc:docMk/>
          <pc:sldMk cId="1352958348" sldId="281"/>
        </pc:sldMkLst>
      </pc:sldChg>
      <pc:sldChg chg="addSp delSp modSp modNotesTx">
        <pc:chgData name="Mauranne Debosschere" userId="aa64685a-41d5-4f40-9eb9-0928998344e4" providerId="ADAL" clId="{8F558500-23C1-41E3-A91D-A5A34452D90A}" dt="2023-06-13T13:36:38.634" v="3334" actId="20577"/>
        <pc:sldMkLst>
          <pc:docMk/>
          <pc:sldMk cId="3746503359" sldId="282"/>
        </pc:sldMkLst>
        <pc:picChg chg="add mod">
          <ac:chgData name="Mauranne Debosschere" userId="aa64685a-41d5-4f40-9eb9-0928998344e4" providerId="ADAL" clId="{8F558500-23C1-41E3-A91D-A5A34452D90A}" dt="2023-06-06T12:24:51.643" v="36" actId="1076"/>
          <ac:picMkLst>
            <pc:docMk/>
            <pc:sldMk cId="3746503359" sldId="282"/>
            <ac:picMk id="1026" creationId="{DAF4EF00-214A-D670-4423-9FFB6649C33B}"/>
          </ac:picMkLst>
        </pc:picChg>
        <pc:picChg chg="add del mod">
          <ac:chgData name="Mauranne Debosschere" userId="aa64685a-41d5-4f40-9eb9-0928998344e4" providerId="ADAL" clId="{8F558500-23C1-41E3-A91D-A5A34452D90A}" dt="2023-06-06T12:21:29.033" v="8"/>
          <ac:picMkLst>
            <pc:docMk/>
            <pc:sldMk cId="3746503359" sldId="282"/>
            <ac:picMk id="1028" creationId="{3F61D88E-77EA-4B06-BBF6-256791F696C8}"/>
          </ac:picMkLst>
        </pc:picChg>
        <pc:picChg chg="add del mod">
          <ac:chgData name="Mauranne Debosschere" userId="aa64685a-41d5-4f40-9eb9-0928998344e4" providerId="ADAL" clId="{8F558500-23C1-41E3-A91D-A5A34452D90A}" dt="2023-06-06T12:23:30.501" v="26" actId="1076"/>
          <ac:picMkLst>
            <pc:docMk/>
            <pc:sldMk cId="3746503359" sldId="282"/>
            <ac:picMk id="1030" creationId="{F08E5E88-3D65-786A-5B6E-2218587773C5}"/>
          </ac:picMkLst>
        </pc:picChg>
        <pc:picChg chg="add del">
          <ac:chgData name="Mauranne Debosschere" userId="aa64685a-41d5-4f40-9eb9-0928998344e4" providerId="ADAL" clId="{8F558500-23C1-41E3-A91D-A5A34452D90A}" dt="2023-06-06T12:22:56.394" v="18"/>
          <ac:picMkLst>
            <pc:docMk/>
            <pc:sldMk cId="3746503359" sldId="282"/>
            <ac:picMk id="1032" creationId="{87FC29CC-5E2F-0647-4274-1CF313B8EC5C}"/>
          </ac:picMkLst>
        </pc:picChg>
        <pc:picChg chg="add del">
          <ac:chgData name="Mauranne Debosschere" userId="aa64685a-41d5-4f40-9eb9-0928998344e4" providerId="ADAL" clId="{8F558500-23C1-41E3-A91D-A5A34452D90A}" dt="2023-06-06T12:23:06.059" v="20" actId="478"/>
          <ac:picMkLst>
            <pc:docMk/>
            <pc:sldMk cId="3746503359" sldId="282"/>
            <ac:picMk id="1034" creationId="{B841CF1B-685E-15AE-C9C1-930D34FBB1CF}"/>
          </ac:picMkLst>
        </pc:picChg>
        <pc:picChg chg="add del">
          <ac:chgData name="Mauranne Debosschere" userId="aa64685a-41d5-4f40-9eb9-0928998344e4" providerId="ADAL" clId="{8F558500-23C1-41E3-A91D-A5A34452D90A}" dt="2023-06-06T12:23:15.472" v="22"/>
          <ac:picMkLst>
            <pc:docMk/>
            <pc:sldMk cId="3746503359" sldId="282"/>
            <ac:picMk id="1036" creationId="{3EFA7A3F-AEA0-3E9D-EDC5-E156671B03E5}"/>
          </ac:picMkLst>
        </pc:picChg>
        <pc:picChg chg="add mod">
          <ac:chgData name="Mauranne Debosschere" userId="aa64685a-41d5-4f40-9eb9-0928998344e4" providerId="ADAL" clId="{8F558500-23C1-41E3-A91D-A5A34452D90A}" dt="2023-06-06T12:24:54.359" v="37" actId="1076"/>
          <ac:picMkLst>
            <pc:docMk/>
            <pc:sldMk cId="3746503359" sldId="282"/>
            <ac:picMk id="1038" creationId="{80C10C86-4E6F-CAA5-B7A1-9DBB7BEBDB71}"/>
          </ac:picMkLst>
        </pc:picChg>
        <pc:picChg chg="add mod">
          <ac:chgData name="Mauranne Debosschere" userId="aa64685a-41d5-4f40-9eb9-0928998344e4" providerId="ADAL" clId="{8F558500-23C1-41E3-A91D-A5A34452D90A}" dt="2023-06-06T12:24:36.665" v="35" actId="732"/>
          <ac:picMkLst>
            <pc:docMk/>
            <pc:sldMk cId="3746503359" sldId="282"/>
            <ac:picMk id="1040" creationId="{15F5B88C-8A60-D369-94BF-CC7FF951F697}"/>
          </ac:picMkLst>
        </pc:picChg>
      </pc:sldChg>
      <pc:sldChg chg="modNotesTx">
        <pc:chgData name="Mauranne Debosschere" userId="aa64685a-41d5-4f40-9eb9-0928998344e4" providerId="ADAL" clId="{8F558500-23C1-41E3-A91D-A5A34452D90A}" dt="2023-06-13T13:36:51.243" v="3337" actId="20577"/>
        <pc:sldMkLst>
          <pc:docMk/>
          <pc:sldMk cId="176289725" sldId="284"/>
        </pc:sldMkLst>
      </pc:sldChg>
      <pc:sldChg chg="modNotesTx">
        <pc:chgData name="Mauranne Debosschere" userId="aa64685a-41d5-4f40-9eb9-0928998344e4" providerId="ADAL" clId="{8F558500-23C1-41E3-A91D-A5A34452D90A}" dt="2023-06-13T13:36:48.700" v="3336" actId="20577"/>
        <pc:sldMkLst>
          <pc:docMk/>
          <pc:sldMk cId="50541249" sldId="285"/>
        </pc:sldMkLst>
      </pc:sldChg>
      <pc:sldChg chg="modNotesTx">
        <pc:chgData name="Mauranne Debosschere" userId="aa64685a-41d5-4f40-9eb9-0928998344e4" providerId="ADAL" clId="{8F558500-23C1-41E3-A91D-A5A34452D90A}" dt="2023-06-13T13:36:54.340" v="3338" actId="20577"/>
        <pc:sldMkLst>
          <pc:docMk/>
          <pc:sldMk cId="343958004" sldId="286"/>
        </pc:sldMkLst>
      </pc:sldChg>
      <pc:sldChg chg="modSp del mod modNotesTx">
        <pc:chgData name="Mauranne Debosschere" userId="aa64685a-41d5-4f40-9eb9-0928998344e4" providerId="ADAL" clId="{8F558500-23C1-41E3-A91D-A5A34452D90A}" dt="2023-06-08T11:04:33.132" v="3140" actId="47"/>
        <pc:sldMkLst>
          <pc:docMk/>
          <pc:sldMk cId="139875867" sldId="287"/>
        </pc:sldMkLst>
        <pc:spChg chg="mod">
          <ac:chgData name="Mauranne Debosschere" userId="aa64685a-41d5-4f40-9eb9-0928998344e4" providerId="ADAL" clId="{8F558500-23C1-41E3-A91D-A5A34452D90A}" dt="2023-06-07T10:09:51.074" v="1434" actId="5793"/>
          <ac:spMkLst>
            <pc:docMk/>
            <pc:sldMk cId="139875867" sldId="287"/>
            <ac:spMk id="3" creationId="{B35F3E2B-A544-30C0-DB37-66BFBFA7E633}"/>
          </ac:spMkLst>
        </pc:spChg>
      </pc:sldChg>
      <pc:sldChg chg="addSp modSp del mod modNotesTx">
        <pc:chgData name="Mauranne Debosschere" userId="aa64685a-41d5-4f40-9eb9-0928998344e4" providerId="ADAL" clId="{8F558500-23C1-41E3-A91D-A5A34452D90A}" dt="2023-06-09T08:57:58.723" v="3301" actId="47"/>
        <pc:sldMkLst>
          <pc:docMk/>
          <pc:sldMk cId="1329496257" sldId="288"/>
        </pc:sldMkLst>
        <pc:spChg chg="mod">
          <ac:chgData name="Mauranne Debosschere" userId="aa64685a-41d5-4f40-9eb9-0928998344e4" providerId="ADAL" clId="{8F558500-23C1-41E3-A91D-A5A34452D90A}" dt="2023-06-08T11:04:22.946" v="3139" actId="20577"/>
          <ac:spMkLst>
            <pc:docMk/>
            <pc:sldMk cId="1329496257" sldId="288"/>
            <ac:spMk id="2" creationId="{BC4E7987-CB2C-217E-9531-619CD6E7D463}"/>
          </ac:spMkLst>
        </pc:spChg>
        <pc:spChg chg="mod">
          <ac:chgData name="Mauranne Debosschere" userId="aa64685a-41d5-4f40-9eb9-0928998344e4" providerId="ADAL" clId="{8F558500-23C1-41E3-A91D-A5A34452D90A}" dt="2023-06-09T08:57:06.760" v="3279" actId="6549"/>
          <ac:spMkLst>
            <pc:docMk/>
            <pc:sldMk cId="1329496257" sldId="288"/>
            <ac:spMk id="3" creationId="{1E19C3EB-C2F8-95CB-1BB8-DC45EF08E98D}"/>
          </ac:spMkLst>
        </pc:spChg>
        <pc:picChg chg="add mod">
          <ac:chgData name="Mauranne Debosschere" userId="aa64685a-41d5-4f40-9eb9-0928998344e4" providerId="ADAL" clId="{8F558500-23C1-41E3-A91D-A5A34452D90A}" dt="2023-06-09T08:57:43.416" v="3285" actId="14100"/>
          <ac:picMkLst>
            <pc:docMk/>
            <pc:sldMk cId="1329496257" sldId="288"/>
            <ac:picMk id="5" creationId="{8A330779-5726-EC77-F107-FA0DB36CEC49}"/>
          </ac:picMkLst>
        </pc:picChg>
      </pc:sldChg>
      <pc:sldChg chg="addSp delSp modSp add mod modNotesTx">
        <pc:chgData name="Mauranne Debosschere" userId="aa64685a-41d5-4f40-9eb9-0928998344e4" providerId="ADAL" clId="{8F558500-23C1-41E3-A91D-A5A34452D90A}" dt="2023-06-13T13:36:58.572" v="3339" actId="20577"/>
        <pc:sldMkLst>
          <pc:docMk/>
          <pc:sldMk cId="467426496" sldId="289"/>
        </pc:sldMkLst>
        <pc:spChg chg="mod">
          <ac:chgData name="Mauranne Debosschere" userId="aa64685a-41d5-4f40-9eb9-0928998344e4" providerId="ADAL" clId="{8F558500-23C1-41E3-A91D-A5A34452D90A}" dt="2023-06-09T08:57:32.588" v="3284" actId="26606"/>
          <ac:spMkLst>
            <pc:docMk/>
            <pc:sldMk cId="467426496" sldId="289"/>
            <ac:spMk id="2" creationId="{BC4E7987-CB2C-217E-9531-619CD6E7D463}"/>
          </ac:spMkLst>
        </pc:spChg>
        <pc:spChg chg="del mod">
          <ac:chgData name="Mauranne Debosschere" userId="aa64685a-41d5-4f40-9eb9-0928998344e4" providerId="ADAL" clId="{8F558500-23C1-41E3-A91D-A5A34452D90A}" dt="2023-06-09T08:57:29.839" v="3283" actId="22"/>
          <ac:spMkLst>
            <pc:docMk/>
            <pc:sldMk cId="467426496" sldId="289"/>
            <ac:spMk id="3" creationId="{1E19C3EB-C2F8-95CB-1BB8-DC45EF08E98D}"/>
          </ac:spMkLst>
        </pc:spChg>
        <pc:picChg chg="add mod ord">
          <ac:chgData name="Mauranne Debosschere" userId="aa64685a-41d5-4f40-9eb9-0928998344e4" providerId="ADAL" clId="{8F558500-23C1-41E3-A91D-A5A34452D90A}" dt="2023-06-09T08:59:31.973" v="3313" actId="1076"/>
          <ac:picMkLst>
            <pc:docMk/>
            <pc:sldMk cId="467426496" sldId="289"/>
            <ac:picMk id="5" creationId="{73323BEF-35C4-AD9B-A569-0A327FF70D43}"/>
          </ac:picMkLst>
        </pc:picChg>
      </pc:sldChg>
      <pc:sldChg chg="addSp delSp modSp add mod modNotesTx">
        <pc:chgData name="Mauranne Debosschere" userId="aa64685a-41d5-4f40-9eb9-0928998344e4" providerId="ADAL" clId="{8F558500-23C1-41E3-A91D-A5A34452D90A}" dt="2023-06-13T13:37:01.064" v="3340" actId="20577"/>
        <pc:sldMkLst>
          <pc:docMk/>
          <pc:sldMk cId="2405311716" sldId="290"/>
        </pc:sldMkLst>
        <pc:spChg chg="mod">
          <ac:chgData name="Mauranne Debosschere" userId="aa64685a-41d5-4f40-9eb9-0928998344e4" providerId="ADAL" clId="{8F558500-23C1-41E3-A91D-A5A34452D90A}" dt="2023-06-09T08:58:14.421" v="3304" actId="26606"/>
          <ac:spMkLst>
            <pc:docMk/>
            <pc:sldMk cId="2405311716" sldId="290"/>
            <ac:spMk id="2" creationId="{BC4E7987-CB2C-217E-9531-619CD6E7D463}"/>
          </ac:spMkLst>
        </pc:spChg>
        <pc:spChg chg="del mod">
          <ac:chgData name="Mauranne Debosschere" userId="aa64685a-41d5-4f40-9eb9-0928998344e4" providerId="ADAL" clId="{8F558500-23C1-41E3-A91D-A5A34452D90A}" dt="2023-06-09T08:58:02.443" v="3302" actId="478"/>
          <ac:spMkLst>
            <pc:docMk/>
            <pc:sldMk cId="2405311716" sldId="290"/>
            <ac:spMk id="3" creationId="{1E19C3EB-C2F8-95CB-1BB8-DC45EF08E98D}"/>
          </ac:spMkLst>
        </pc:spChg>
        <pc:spChg chg="add del mod">
          <ac:chgData name="Mauranne Debosschere" userId="aa64685a-41d5-4f40-9eb9-0928998344e4" providerId="ADAL" clId="{8F558500-23C1-41E3-A91D-A5A34452D90A}" dt="2023-06-09T08:58:14.421" v="3304" actId="26606"/>
          <ac:spMkLst>
            <pc:docMk/>
            <pc:sldMk cId="2405311716" sldId="290"/>
            <ac:spMk id="5" creationId="{14F83548-4F5E-9DF5-C4D4-67B3106584CC}"/>
          </ac:spMkLst>
        </pc:spChg>
        <pc:picChg chg="add mod">
          <ac:chgData name="Mauranne Debosschere" userId="aa64685a-41d5-4f40-9eb9-0928998344e4" providerId="ADAL" clId="{8F558500-23C1-41E3-A91D-A5A34452D90A}" dt="2023-06-09T08:58:14.421" v="3304" actId="26606"/>
          <ac:picMkLst>
            <pc:docMk/>
            <pc:sldMk cId="2405311716" sldId="290"/>
            <ac:picMk id="7" creationId="{F775A1B4-82F2-0A8A-4AC5-5D1CB980A942}"/>
          </ac:picMkLst>
        </pc:picChg>
      </pc:sldChg>
      <pc:sldChg chg="addSp delSp modSp add mod modNotesTx">
        <pc:chgData name="Mauranne Debosschere" userId="aa64685a-41d5-4f40-9eb9-0928998344e4" providerId="ADAL" clId="{8F558500-23C1-41E3-A91D-A5A34452D90A}" dt="2023-06-13T13:37:03.356" v="3341" actId="20577"/>
        <pc:sldMkLst>
          <pc:docMk/>
          <pc:sldMk cId="3286641310" sldId="291"/>
        </pc:sldMkLst>
        <pc:spChg chg="mod">
          <ac:chgData name="Mauranne Debosschere" userId="aa64685a-41d5-4f40-9eb9-0928998344e4" providerId="ADAL" clId="{8F558500-23C1-41E3-A91D-A5A34452D90A}" dt="2023-06-09T08:58:29.569" v="3307" actId="26606"/>
          <ac:spMkLst>
            <pc:docMk/>
            <pc:sldMk cId="3286641310" sldId="291"/>
            <ac:spMk id="2" creationId="{BC4E7987-CB2C-217E-9531-619CD6E7D463}"/>
          </ac:spMkLst>
        </pc:spChg>
        <pc:spChg chg="del mod">
          <ac:chgData name="Mauranne Debosschere" userId="aa64685a-41d5-4f40-9eb9-0928998344e4" providerId="ADAL" clId="{8F558500-23C1-41E3-A91D-A5A34452D90A}" dt="2023-06-09T08:58:19.251" v="3305" actId="478"/>
          <ac:spMkLst>
            <pc:docMk/>
            <pc:sldMk cId="3286641310" sldId="291"/>
            <ac:spMk id="3" creationId="{1E19C3EB-C2F8-95CB-1BB8-DC45EF08E98D}"/>
          </ac:spMkLst>
        </pc:spChg>
        <pc:spChg chg="add del mod">
          <ac:chgData name="Mauranne Debosschere" userId="aa64685a-41d5-4f40-9eb9-0928998344e4" providerId="ADAL" clId="{8F558500-23C1-41E3-A91D-A5A34452D90A}" dt="2023-06-09T08:58:28.081" v="3306" actId="22"/>
          <ac:spMkLst>
            <pc:docMk/>
            <pc:sldMk cId="3286641310" sldId="291"/>
            <ac:spMk id="5" creationId="{88B87DC2-9278-B1EA-C237-207E9123159C}"/>
          </ac:spMkLst>
        </pc:spChg>
        <pc:picChg chg="add mod ord">
          <ac:chgData name="Mauranne Debosschere" userId="aa64685a-41d5-4f40-9eb9-0928998344e4" providerId="ADAL" clId="{8F558500-23C1-41E3-A91D-A5A34452D90A}" dt="2023-06-09T08:59:37.981" v="3314" actId="1076"/>
          <ac:picMkLst>
            <pc:docMk/>
            <pc:sldMk cId="3286641310" sldId="291"/>
            <ac:picMk id="7" creationId="{B251BF23-E368-94A5-5F99-03F71E47A50A}"/>
          </ac:picMkLst>
        </pc:picChg>
      </pc:sldChg>
      <pc:sldChg chg="addSp delSp modSp add mod modNotesTx">
        <pc:chgData name="Mauranne Debosschere" userId="aa64685a-41d5-4f40-9eb9-0928998344e4" providerId="ADAL" clId="{8F558500-23C1-41E3-A91D-A5A34452D90A}" dt="2023-06-13T13:37:05.724" v="3342" actId="20577"/>
        <pc:sldMkLst>
          <pc:docMk/>
          <pc:sldMk cId="562305497" sldId="292"/>
        </pc:sldMkLst>
        <pc:spChg chg="mod">
          <ac:chgData name="Mauranne Debosschere" userId="aa64685a-41d5-4f40-9eb9-0928998344e4" providerId="ADAL" clId="{8F558500-23C1-41E3-A91D-A5A34452D90A}" dt="2023-06-09T08:58:46.851" v="3310" actId="26606"/>
          <ac:spMkLst>
            <pc:docMk/>
            <pc:sldMk cId="562305497" sldId="292"/>
            <ac:spMk id="2" creationId="{BC4E7987-CB2C-217E-9531-619CD6E7D463}"/>
          </ac:spMkLst>
        </pc:spChg>
        <pc:spChg chg="del mod">
          <ac:chgData name="Mauranne Debosschere" userId="aa64685a-41d5-4f40-9eb9-0928998344e4" providerId="ADAL" clId="{8F558500-23C1-41E3-A91D-A5A34452D90A}" dt="2023-06-09T08:58:43.859" v="3308" actId="478"/>
          <ac:spMkLst>
            <pc:docMk/>
            <pc:sldMk cId="562305497" sldId="292"/>
            <ac:spMk id="3" creationId="{1E19C3EB-C2F8-95CB-1BB8-DC45EF08E98D}"/>
          </ac:spMkLst>
        </pc:spChg>
        <pc:spChg chg="add del mod">
          <ac:chgData name="Mauranne Debosschere" userId="aa64685a-41d5-4f40-9eb9-0928998344e4" providerId="ADAL" clId="{8F558500-23C1-41E3-A91D-A5A34452D90A}" dt="2023-06-09T08:58:46.851" v="3310" actId="26606"/>
          <ac:spMkLst>
            <pc:docMk/>
            <pc:sldMk cId="562305497" sldId="292"/>
            <ac:spMk id="5" creationId="{75CAF4B3-5189-51C7-684D-F2A251118D6F}"/>
          </ac:spMkLst>
        </pc:spChg>
        <pc:picChg chg="add mod">
          <ac:chgData name="Mauranne Debosschere" userId="aa64685a-41d5-4f40-9eb9-0928998344e4" providerId="ADAL" clId="{8F558500-23C1-41E3-A91D-A5A34452D90A}" dt="2023-06-09T08:58:46.851" v="3310" actId="26606"/>
          <ac:picMkLst>
            <pc:docMk/>
            <pc:sldMk cId="562305497" sldId="292"/>
            <ac:picMk id="7" creationId="{24F31C1C-57B1-5E9A-70DC-E5876427BB0E}"/>
          </ac:picMkLst>
        </pc:picChg>
      </pc:sldChg>
      <pc:sldChg chg="addSp delSp modSp new mod">
        <pc:chgData name="Mauranne Debosschere" userId="aa64685a-41d5-4f40-9eb9-0928998344e4" providerId="ADAL" clId="{8F558500-23C1-41E3-A91D-A5A34452D90A}" dt="2023-06-09T08:59:21.893" v="3311" actId="1076"/>
        <pc:sldMkLst>
          <pc:docMk/>
          <pc:sldMk cId="3232863582" sldId="293"/>
        </pc:sldMkLst>
        <pc:spChg chg="del">
          <ac:chgData name="Mauranne Debosschere" userId="aa64685a-41d5-4f40-9eb9-0928998344e4" providerId="ADAL" clId="{8F558500-23C1-41E3-A91D-A5A34452D90A}" dt="2023-06-09T08:57:53.284" v="3288" actId="26606"/>
          <ac:spMkLst>
            <pc:docMk/>
            <pc:sldMk cId="3232863582" sldId="293"/>
            <ac:spMk id="2" creationId="{3308A5FC-37AB-6927-45A6-4EF577E59EF7}"/>
          </ac:spMkLst>
        </pc:spChg>
        <pc:spChg chg="del">
          <ac:chgData name="Mauranne Debosschere" userId="aa64685a-41d5-4f40-9eb9-0928998344e4" providerId="ADAL" clId="{8F558500-23C1-41E3-A91D-A5A34452D90A}" dt="2023-06-09T08:57:51.602" v="3287"/>
          <ac:spMkLst>
            <pc:docMk/>
            <pc:sldMk cId="3232863582" sldId="293"/>
            <ac:spMk id="3" creationId="{C034E03A-C67B-9EEF-26E3-1B1DF5EA38DF}"/>
          </ac:spMkLst>
        </pc:spChg>
        <pc:spChg chg="add mod">
          <ac:chgData name="Mauranne Debosschere" userId="aa64685a-41d5-4f40-9eb9-0928998344e4" providerId="ADAL" clId="{8F558500-23C1-41E3-A91D-A5A34452D90A}" dt="2023-06-09T08:57:56.748" v="3300" actId="20577"/>
          <ac:spMkLst>
            <pc:docMk/>
            <pc:sldMk cId="3232863582" sldId="293"/>
            <ac:spMk id="9" creationId="{A0B47C06-45A3-B0A4-2992-A4F8C4E2B34D}"/>
          </ac:spMkLst>
        </pc:spChg>
        <pc:picChg chg="add mod">
          <ac:chgData name="Mauranne Debosschere" userId="aa64685a-41d5-4f40-9eb9-0928998344e4" providerId="ADAL" clId="{8F558500-23C1-41E3-A91D-A5A34452D90A}" dt="2023-06-09T08:59:21.893" v="3311" actId="1076"/>
          <ac:picMkLst>
            <pc:docMk/>
            <pc:sldMk cId="3232863582" sldId="293"/>
            <ac:picMk id="4" creationId="{1E85FDA5-DBEA-A6E1-E8D1-A0EB484227BF}"/>
          </ac:picMkLst>
        </pc:picChg>
      </pc:sldChg>
      <pc:sldChg chg="delSp modSp new del mod ord">
        <pc:chgData name="Mauranne Debosschere" userId="aa64685a-41d5-4f40-9eb9-0928998344e4" providerId="ADAL" clId="{8F558500-23C1-41E3-A91D-A5A34452D90A}" dt="2023-06-12T10:33:33.517" v="3332" actId="47"/>
        <pc:sldMkLst>
          <pc:docMk/>
          <pc:sldMk cId="3817950638" sldId="294"/>
        </pc:sldMkLst>
        <pc:spChg chg="del">
          <ac:chgData name="Mauranne Debosschere" userId="aa64685a-41d5-4f40-9eb9-0928998344e4" providerId="ADAL" clId="{8F558500-23C1-41E3-A91D-A5A34452D90A}" dt="2023-06-12T05:49:13.245" v="3331" actId="478"/>
          <ac:spMkLst>
            <pc:docMk/>
            <pc:sldMk cId="3817950638" sldId="294"/>
            <ac:spMk id="2" creationId="{C22B5408-9E97-9827-B443-3C709F4CC2C4}"/>
          </ac:spMkLst>
        </pc:spChg>
        <pc:spChg chg="mod">
          <ac:chgData name="Mauranne Debosschere" userId="aa64685a-41d5-4f40-9eb9-0928998344e4" providerId="ADAL" clId="{8F558500-23C1-41E3-A91D-A5A34452D90A}" dt="2023-06-12T05:49:12.130" v="3330" actId="1076"/>
          <ac:spMkLst>
            <pc:docMk/>
            <pc:sldMk cId="3817950638" sldId="294"/>
            <ac:spMk id="3" creationId="{AFA813D7-E895-D47A-95C0-B1568A52DDC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FCEC1-B7B5-490D-BAEA-0B8AAEA1D7C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BC2EE26-2BAF-429F-8D45-4B2A5F01F411}">
      <dgm:prSet custT="1"/>
      <dgm:spPr/>
      <dgm:t>
        <a:bodyPr/>
        <a:lstStyle/>
        <a:p>
          <a:pPr>
            <a:defRPr cap="all"/>
          </a:pPr>
          <a:r>
            <a:rPr lang="nl-NL" sz="2400" dirty="0"/>
            <a:t>Regionale en </a:t>
          </a:r>
          <a:r>
            <a:rPr lang="nl-NL" sz="2400" dirty="0" err="1"/>
            <a:t>sectoroverstijgende</a:t>
          </a:r>
          <a:r>
            <a:rPr lang="nl-NL" sz="2400" dirty="0"/>
            <a:t> samenwerking </a:t>
          </a:r>
          <a:endParaRPr lang="en-US" sz="2400" dirty="0"/>
        </a:p>
      </dgm:t>
    </dgm:pt>
    <dgm:pt modelId="{81614807-5B4D-47E1-9C1E-60EA1F7C6F38}" type="parTrans" cxnId="{FBBF4F4A-8E6A-42F0-A70D-616FAD9C03BA}">
      <dgm:prSet/>
      <dgm:spPr/>
      <dgm:t>
        <a:bodyPr/>
        <a:lstStyle/>
        <a:p>
          <a:endParaRPr lang="en-US"/>
        </a:p>
      </dgm:t>
    </dgm:pt>
    <dgm:pt modelId="{1904F0AB-227F-4F12-BF02-169E16EDDC6D}" type="sibTrans" cxnId="{FBBF4F4A-8E6A-42F0-A70D-616FAD9C03BA}">
      <dgm:prSet/>
      <dgm:spPr/>
      <dgm:t>
        <a:bodyPr/>
        <a:lstStyle/>
        <a:p>
          <a:endParaRPr lang="en-US"/>
        </a:p>
      </dgm:t>
    </dgm:pt>
    <dgm:pt modelId="{21DF0680-7BC1-454F-AA34-9969727F808D}">
      <dgm:prSet/>
      <dgm:spPr/>
      <dgm:t>
        <a:bodyPr/>
        <a:lstStyle/>
        <a:p>
          <a:pPr>
            <a:defRPr cap="all"/>
          </a:pPr>
          <a:r>
            <a:rPr lang="nl-NL"/>
            <a:t>Gebaseerd op de Housing First principes </a:t>
          </a:r>
          <a:endParaRPr lang="en-US"/>
        </a:p>
      </dgm:t>
    </dgm:pt>
    <dgm:pt modelId="{29DB2B0F-D13C-4240-8BC6-D311CD7121D9}" type="parTrans" cxnId="{02146EAA-A4FF-48E6-B336-D101E6621880}">
      <dgm:prSet/>
      <dgm:spPr/>
      <dgm:t>
        <a:bodyPr/>
        <a:lstStyle/>
        <a:p>
          <a:endParaRPr lang="en-US"/>
        </a:p>
      </dgm:t>
    </dgm:pt>
    <dgm:pt modelId="{CCCF9C56-6CF7-4F3C-813B-15B8ABCDD723}" type="sibTrans" cxnId="{02146EAA-A4FF-48E6-B336-D101E6621880}">
      <dgm:prSet/>
      <dgm:spPr/>
      <dgm:t>
        <a:bodyPr/>
        <a:lstStyle/>
        <a:p>
          <a:endParaRPr lang="en-US"/>
        </a:p>
      </dgm:t>
    </dgm:pt>
    <dgm:pt modelId="{063AD6F9-FAD5-4C54-9CC3-F7D958180739}" type="pres">
      <dgm:prSet presAssocID="{B6EFCEC1-B7B5-490D-BAEA-0B8AAEA1D7CE}" presName="root" presStyleCnt="0">
        <dgm:presLayoutVars>
          <dgm:dir/>
          <dgm:resizeHandles val="exact"/>
        </dgm:presLayoutVars>
      </dgm:prSet>
      <dgm:spPr/>
    </dgm:pt>
    <dgm:pt modelId="{B919AAB4-272F-4CB5-B67B-110D69882085}" type="pres">
      <dgm:prSet presAssocID="{FBC2EE26-2BAF-429F-8D45-4B2A5F01F411}" presName="compNode" presStyleCnt="0"/>
      <dgm:spPr/>
    </dgm:pt>
    <dgm:pt modelId="{ED117977-F427-4449-B20F-6D828F62E768}" type="pres">
      <dgm:prSet presAssocID="{FBC2EE26-2BAF-429F-8D45-4B2A5F01F411}" presName="iconBgRect" presStyleLbl="bgShp" presStyleIdx="0" presStyleCnt="2"/>
      <dgm:spPr/>
    </dgm:pt>
    <dgm:pt modelId="{667DECED-5042-4BFD-985F-BBF748CCA799}" type="pres">
      <dgm:prSet presAssocID="{FBC2EE26-2BAF-429F-8D45-4B2A5F01F41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120C2B60-8574-42DA-A6C9-F3CA2E159B7D}" type="pres">
      <dgm:prSet presAssocID="{FBC2EE26-2BAF-429F-8D45-4B2A5F01F411}" presName="spaceRect" presStyleCnt="0"/>
      <dgm:spPr/>
    </dgm:pt>
    <dgm:pt modelId="{5F345932-65AE-454B-A38E-66AC23DD18C1}" type="pres">
      <dgm:prSet presAssocID="{FBC2EE26-2BAF-429F-8D45-4B2A5F01F411}" presName="textRect" presStyleLbl="revTx" presStyleIdx="0" presStyleCnt="2">
        <dgm:presLayoutVars>
          <dgm:chMax val="1"/>
          <dgm:chPref val="1"/>
        </dgm:presLayoutVars>
      </dgm:prSet>
      <dgm:spPr/>
    </dgm:pt>
    <dgm:pt modelId="{B9AB7E72-6C6E-4672-ACFB-D2C76E535415}" type="pres">
      <dgm:prSet presAssocID="{1904F0AB-227F-4F12-BF02-169E16EDDC6D}" presName="sibTrans" presStyleCnt="0"/>
      <dgm:spPr/>
    </dgm:pt>
    <dgm:pt modelId="{DED8ECE5-72FF-44BD-9FF5-82A46F342172}" type="pres">
      <dgm:prSet presAssocID="{21DF0680-7BC1-454F-AA34-9969727F808D}" presName="compNode" presStyleCnt="0"/>
      <dgm:spPr/>
    </dgm:pt>
    <dgm:pt modelId="{D3C25732-5C2C-40C9-99B6-15255B4B109C}" type="pres">
      <dgm:prSet presAssocID="{21DF0680-7BC1-454F-AA34-9969727F808D}" presName="iconBgRect" presStyleLbl="bgShp" presStyleIdx="1" presStyleCnt="2"/>
      <dgm:spPr/>
    </dgm:pt>
    <dgm:pt modelId="{62ABBDD2-E8C0-4042-AEEA-A48ABE836266}" type="pres">
      <dgm:prSet presAssocID="{21DF0680-7BC1-454F-AA34-9969727F808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is"/>
        </a:ext>
      </dgm:extLst>
    </dgm:pt>
    <dgm:pt modelId="{3F40E1C2-418E-4563-B4A2-3F3CBDBBAFC5}" type="pres">
      <dgm:prSet presAssocID="{21DF0680-7BC1-454F-AA34-9969727F808D}" presName="spaceRect" presStyleCnt="0"/>
      <dgm:spPr/>
    </dgm:pt>
    <dgm:pt modelId="{DF0C295A-4E70-4CA7-9942-A984FB65D618}" type="pres">
      <dgm:prSet presAssocID="{21DF0680-7BC1-454F-AA34-9969727F808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453CF3E-C0B6-4258-9E10-9EEFD65CED8D}" type="presOf" srcId="{FBC2EE26-2BAF-429F-8D45-4B2A5F01F411}" destId="{5F345932-65AE-454B-A38E-66AC23DD18C1}" srcOrd="0" destOrd="0" presId="urn:microsoft.com/office/officeart/2018/5/layout/IconCircleLabelList"/>
    <dgm:cxn modelId="{FBBF4F4A-8E6A-42F0-A70D-616FAD9C03BA}" srcId="{B6EFCEC1-B7B5-490D-BAEA-0B8AAEA1D7CE}" destId="{FBC2EE26-2BAF-429F-8D45-4B2A5F01F411}" srcOrd="0" destOrd="0" parTransId="{81614807-5B4D-47E1-9C1E-60EA1F7C6F38}" sibTransId="{1904F0AB-227F-4F12-BF02-169E16EDDC6D}"/>
    <dgm:cxn modelId="{02146EAA-A4FF-48E6-B336-D101E6621880}" srcId="{B6EFCEC1-B7B5-490D-BAEA-0B8AAEA1D7CE}" destId="{21DF0680-7BC1-454F-AA34-9969727F808D}" srcOrd="1" destOrd="0" parTransId="{29DB2B0F-D13C-4240-8BC6-D311CD7121D9}" sibTransId="{CCCF9C56-6CF7-4F3C-813B-15B8ABCDD723}"/>
    <dgm:cxn modelId="{4B6897F5-18D0-4038-91D6-2E02A0AE8E49}" type="presOf" srcId="{21DF0680-7BC1-454F-AA34-9969727F808D}" destId="{DF0C295A-4E70-4CA7-9942-A984FB65D618}" srcOrd="0" destOrd="0" presId="urn:microsoft.com/office/officeart/2018/5/layout/IconCircleLabelList"/>
    <dgm:cxn modelId="{D5FA5DFE-258B-4A10-9178-66A7E5E1A63D}" type="presOf" srcId="{B6EFCEC1-B7B5-490D-BAEA-0B8AAEA1D7CE}" destId="{063AD6F9-FAD5-4C54-9CC3-F7D958180739}" srcOrd="0" destOrd="0" presId="urn:microsoft.com/office/officeart/2018/5/layout/IconCircleLabelList"/>
    <dgm:cxn modelId="{EEC0A0BC-16E1-448B-924B-A46E96A3E5F0}" type="presParOf" srcId="{063AD6F9-FAD5-4C54-9CC3-F7D958180739}" destId="{B919AAB4-272F-4CB5-B67B-110D69882085}" srcOrd="0" destOrd="0" presId="urn:microsoft.com/office/officeart/2018/5/layout/IconCircleLabelList"/>
    <dgm:cxn modelId="{182D3E61-4755-48EB-8C54-1E600232820C}" type="presParOf" srcId="{B919AAB4-272F-4CB5-B67B-110D69882085}" destId="{ED117977-F427-4449-B20F-6D828F62E768}" srcOrd="0" destOrd="0" presId="urn:microsoft.com/office/officeart/2018/5/layout/IconCircleLabelList"/>
    <dgm:cxn modelId="{9718634C-00AA-4083-906C-A029DEFFF4E3}" type="presParOf" srcId="{B919AAB4-272F-4CB5-B67B-110D69882085}" destId="{667DECED-5042-4BFD-985F-BBF748CCA799}" srcOrd="1" destOrd="0" presId="urn:microsoft.com/office/officeart/2018/5/layout/IconCircleLabelList"/>
    <dgm:cxn modelId="{626B90B8-6C98-4FCC-9895-91EDD84A4D98}" type="presParOf" srcId="{B919AAB4-272F-4CB5-B67B-110D69882085}" destId="{120C2B60-8574-42DA-A6C9-F3CA2E159B7D}" srcOrd="2" destOrd="0" presId="urn:microsoft.com/office/officeart/2018/5/layout/IconCircleLabelList"/>
    <dgm:cxn modelId="{B9EF3CE0-727C-4F79-9204-CAD871F162A7}" type="presParOf" srcId="{B919AAB4-272F-4CB5-B67B-110D69882085}" destId="{5F345932-65AE-454B-A38E-66AC23DD18C1}" srcOrd="3" destOrd="0" presId="urn:microsoft.com/office/officeart/2018/5/layout/IconCircleLabelList"/>
    <dgm:cxn modelId="{AB9ABE39-3A33-48C0-8B60-1CBFD34CAD0B}" type="presParOf" srcId="{063AD6F9-FAD5-4C54-9CC3-F7D958180739}" destId="{B9AB7E72-6C6E-4672-ACFB-D2C76E535415}" srcOrd="1" destOrd="0" presId="urn:microsoft.com/office/officeart/2018/5/layout/IconCircleLabelList"/>
    <dgm:cxn modelId="{B74AC836-B77D-4FE5-902C-FC5866012F45}" type="presParOf" srcId="{063AD6F9-FAD5-4C54-9CC3-F7D958180739}" destId="{DED8ECE5-72FF-44BD-9FF5-82A46F342172}" srcOrd="2" destOrd="0" presId="urn:microsoft.com/office/officeart/2018/5/layout/IconCircleLabelList"/>
    <dgm:cxn modelId="{33D5CDA8-210B-40D5-BDFB-E3C332A5450B}" type="presParOf" srcId="{DED8ECE5-72FF-44BD-9FF5-82A46F342172}" destId="{D3C25732-5C2C-40C9-99B6-15255B4B109C}" srcOrd="0" destOrd="0" presId="urn:microsoft.com/office/officeart/2018/5/layout/IconCircleLabelList"/>
    <dgm:cxn modelId="{B3D3AF96-A08A-473A-B22A-195C957B7BA3}" type="presParOf" srcId="{DED8ECE5-72FF-44BD-9FF5-82A46F342172}" destId="{62ABBDD2-E8C0-4042-AEEA-A48ABE836266}" srcOrd="1" destOrd="0" presId="urn:microsoft.com/office/officeart/2018/5/layout/IconCircleLabelList"/>
    <dgm:cxn modelId="{EA63B4EA-0872-4ED6-8BB0-343A76114194}" type="presParOf" srcId="{DED8ECE5-72FF-44BD-9FF5-82A46F342172}" destId="{3F40E1C2-418E-4563-B4A2-3F3CBDBBAFC5}" srcOrd="2" destOrd="0" presId="urn:microsoft.com/office/officeart/2018/5/layout/IconCircleLabelList"/>
    <dgm:cxn modelId="{B2ECB2F6-957E-428E-9DFE-0DC0ADEFBC1F}" type="presParOf" srcId="{DED8ECE5-72FF-44BD-9FF5-82A46F342172}" destId="{DF0C295A-4E70-4CA7-9942-A984FB65D61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17977-F427-4449-B20F-6D828F62E768}">
      <dsp:nvSpPr>
        <dsp:cNvPr id="0" name=""/>
        <dsp:cNvSpPr/>
      </dsp:nvSpPr>
      <dsp:spPr>
        <a:xfrm>
          <a:off x="2336900" y="1196999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DECED-5042-4BFD-985F-BBF748CCA799}">
      <dsp:nvSpPr>
        <dsp:cNvPr id="0" name=""/>
        <dsp:cNvSpPr/>
      </dsp:nvSpPr>
      <dsp:spPr>
        <a:xfrm>
          <a:off x="2804900" y="166500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45932-65AE-454B-A38E-66AC23DD18C1}">
      <dsp:nvSpPr>
        <dsp:cNvPr id="0" name=""/>
        <dsp:cNvSpPr/>
      </dsp:nvSpPr>
      <dsp:spPr>
        <a:xfrm>
          <a:off x="1634900" y="4077000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kern="1200" dirty="0"/>
            <a:t>Regionale en </a:t>
          </a:r>
          <a:r>
            <a:rPr lang="nl-NL" sz="2400" kern="1200" dirty="0" err="1"/>
            <a:t>sectoroverstijgende</a:t>
          </a:r>
          <a:r>
            <a:rPr lang="nl-NL" sz="2400" kern="1200" dirty="0"/>
            <a:t> samenwerking </a:t>
          </a:r>
          <a:endParaRPr lang="en-US" sz="2400" kern="1200" dirty="0"/>
        </a:p>
      </dsp:txBody>
      <dsp:txXfrm>
        <a:off x="1634900" y="4077000"/>
        <a:ext cx="3600000" cy="1012500"/>
      </dsp:txXfrm>
    </dsp:sp>
    <dsp:sp modelId="{D3C25732-5C2C-40C9-99B6-15255B4B109C}">
      <dsp:nvSpPr>
        <dsp:cNvPr id="0" name=""/>
        <dsp:cNvSpPr/>
      </dsp:nvSpPr>
      <dsp:spPr>
        <a:xfrm>
          <a:off x="6566900" y="1196999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BBDD2-E8C0-4042-AEEA-A48ABE836266}">
      <dsp:nvSpPr>
        <dsp:cNvPr id="0" name=""/>
        <dsp:cNvSpPr/>
      </dsp:nvSpPr>
      <dsp:spPr>
        <a:xfrm>
          <a:off x="7034900" y="166499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C295A-4E70-4CA7-9942-A984FB65D618}">
      <dsp:nvSpPr>
        <dsp:cNvPr id="0" name=""/>
        <dsp:cNvSpPr/>
      </dsp:nvSpPr>
      <dsp:spPr>
        <a:xfrm>
          <a:off x="5864900" y="4077000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kern="1200"/>
            <a:t>Gebaseerd op de Housing First principes </a:t>
          </a:r>
          <a:endParaRPr lang="en-US" sz="2400" kern="1200"/>
        </a:p>
      </dsp:txBody>
      <dsp:txXfrm>
        <a:off x="5864900" y="4077000"/>
        <a:ext cx="3600000" cy="101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08597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091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5248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442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127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868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648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677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052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469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918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61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35223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277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2371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711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91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5350" y="2532184"/>
            <a:ext cx="5502275" cy="957141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83363" y="2532184"/>
            <a:ext cx="5529262" cy="957141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75122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26465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12740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99286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 + log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+mj-lt"/>
              </a:defRPr>
            </a:lvl1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870807" y="7624123"/>
            <a:ext cx="10464801" cy="1127633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t>Titeltekst</a:t>
            </a:r>
          </a:p>
        </p:txBody>
      </p:sp>
      <p:sp>
        <p:nvSpPr>
          <p:cNvPr id="16" name="Shape 16"/>
          <p:cNvSpPr/>
          <p:nvPr/>
        </p:nvSpPr>
        <p:spPr>
          <a:xfrm>
            <a:off x="870807" y="8449121"/>
            <a:ext cx="10464801" cy="873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800">
                <a:solidFill>
                  <a:srgbClr val="283533"/>
                </a:solidFill>
              </a:defRPr>
            </a:lvl1pPr>
          </a:lstStyle>
          <a:p>
            <a:r>
              <a:rPr>
                <a:latin typeface="+mj-lt"/>
              </a:rPr>
              <a:t>Titeltekst</a:t>
            </a:r>
          </a:p>
        </p:txBody>
      </p:sp>
      <p:grpSp>
        <p:nvGrpSpPr>
          <p:cNvPr id="2" name="Groep 1"/>
          <p:cNvGrpSpPr/>
          <p:nvPr userDrawn="1"/>
        </p:nvGrpSpPr>
        <p:grpSpPr>
          <a:xfrm>
            <a:off x="-340645" y="6014093"/>
            <a:ext cx="13686090" cy="4495955"/>
            <a:chOff x="-340645" y="5991970"/>
            <a:chExt cx="13686090" cy="4495955"/>
          </a:xfrm>
        </p:grpSpPr>
        <p:sp>
          <p:nvSpPr>
            <p:cNvPr id="14" name="Shape 14"/>
            <p:cNvSpPr/>
            <p:nvPr/>
          </p:nvSpPr>
          <p:spPr>
            <a:xfrm rot="21300000">
              <a:off x="-340645" y="7038075"/>
              <a:ext cx="13686090" cy="3449850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pic>
          <p:nvPicPr>
            <p:cNvPr id="17" name="W13-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6686" y="5991970"/>
              <a:ext cx="2996927" cy="326916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6233158" y="9245600"/>
            <a:ext cx="525785" cy="37959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48174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0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21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74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Titeltekst</a:t>
            </a:r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3749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grpSp>
        <p:nvGrpSpPr>
          <p:cNvPr id="7" name="Groep 6"/>
          <p:cNvGrpSpPr/>
          <p:nvPr userDrawn="1"/>
        </p:nvGrpSpPr>
        <p:grpSpPr>
          <a:xfrm>
            <a:off x="-264204" y="8085769"/>
            <a:ext cx="13686089" cy="2398818"/>
            <a:chOff x="-264204" y="8085769"/>
            <a:chExt cx="13686089" cy="2398818"/>
          </a:xfrm>
        </p:grpSpPr>
        <p:sp>
          <p:nvSpPr>
            <p:cNvPr id="4" name="Shape 4"/>
            <p:cNvSpPr/>
            <p:nvPr/>
          </p:nvSpPr>
          <p:spPr>
            <a:xfrm rot="21300000">
              <a:off x="-264204" y="8788860"/>
              <a:ext cx="13686089" cy="1695727"/>
            </a:xfrm>
            <a:prstGeom prst="rect">
              <a:avLst/>
            </a:prstGeom>
            <a:solidFill>
              <a:srgbClr val="424242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W13-logo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75857" y="8085769"/>
              <a:ext cx="1528943" cy="166783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5" r:id="rId3"/>
    <p:sldLayoutId id="2147483658" r:id="rId4"/>
    <p:sldLayoutId id="2147483657" r:id="rId5"/>
    <p:sldLayoutId id="2147483668" r:id="rId6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445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32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28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24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24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F33B-447D-4674-BB93-2BF5BC18B3E5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897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gHkUCELFhY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Bch4VYOJZ0?feature=oembed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boom, hemel, gras&#10;&#10;Automatisch gegenereerde beschrijving">
            <a:extLst>
              <a:ext uri="{FF2B5EF4-FFF2-40B4-BE49-F238E27FC236}">
                <a16:creationId xmlns:a16="http://schemas.microsoft.com/office/drawing/2014/main" id="{52991D88-B02E-B973-983B-F08941D5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275733" cy="7467600"/>
          </a:xfrm>
          <a:prstGeom prst="rect">
            <a:avLst/>
          </a:prstGeom>
        </p:spPr>
      </p:pic>
      <p:sp>
        <p:nvSpPr>
          <p:cNvPr id="73" name="Shape 73"/>
          <p:cNvSpPr/>
          <p:nvPr/>
        </p:nvSpPr>
        <p:spPr>
          <a:xfrm rot="21300000">
            <a:off x="-73942" y="6825008"/>
            <a:ext cx="13686090" cy="3449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4" name="Shape 74"/>
          <p:cNvSpPr>
            <a:spLocks noGrp="1"/>
          </p:cNvSpPr>
          <p:nvPr>
            <p:ph type="ctrTitle"/>
          </p:nvPr>
        </p:nvSpPr>
        <p:spPr>
          <a:xfrm>
            <a:off x="983037" y="7214234"/>
            <a:ext cx="10464801" cy="11276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BE" sz="2800" dirty="0"/>
              <a:t>Kwetsbaarheden bij vrouwen in een precaire woonsituatie </a:t>
            </a:r>
            <a:endParaRPr sz="2800" dirty="0"/>
          </a:p>
        </p:txBody>
      </p:sp>
      <p:pic>
        <p:nvPicPr>
          <p:cNvPr id="76" name="W13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375" y="5280770"/>
            <a:ext cx="2996927" cy="3269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E7987-CB2C-217E-9531-619CD6E7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4608"/>
          </a:xfrm>
        </p:spPr>
        <p:txBody>
          <a:bodyPr anchor="ctr">
            <a:normAutofit/>
          </a:bodyPr>
          <a:lstStyle/>
          <a:p>
            <a:r>
              <a:rPr lang="nl-NL" dirty="0"/>
              <a:t>5 suggesties  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3323BEF-35C4-AD9B-A569-0A327FF70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664" y="2050069"/>
            <a:ext cx="11099800" cy="6104888"/>
          </a:xfrm>
          <a:noFill/>
        </p:spPr>
      </p:pic>
    </p:spTree>
    <p:extLst>
      <p:ext uri="{BB962C8B-B14F-4D97-AF65-F5344CB8AC3E}">
        <p14:creationId xmlns:p14="http://schemas.microsoft.com/office/powerpoint/2010/main" val="4674264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E7987-CB2C-217E-9531-619CD6E7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4608"/>
          </a:xfrm>
        </p:spPr>
        <p:txBody>
          <a:bodyPr anchor="ctr">
            <a:normAutofit/>
          </a:bodyPr>
          <a:lstStyle/>
          <a:p>
            <a:r>
              <a:rPr lang="nl-NL" dirty="0"/>
              <a:t>5 suggesties  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75A1B4-82F2-0A8A-4AC5-5D1CB980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339814"/>
            <a:ext cx="11099800" cy="435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3117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E7987-CB2C-217E-9531-619CD6E7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4608"/>
          </a:xfrm>
        </p:spPr>
        <p:txBody>
          <a:bodyPr anchor="ctr">
            <a:normAutofit/>
          </a:bodyPr>
          <a:lstStyle/>
          <a:p>
            <a:r>
              <a:rPr lang="nl-NL" dirty="0"/>
              <a:t>5 suggesties  </a:t>
            </a:r>
            <a:endParaRPr lang="nl-BE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251BF23-E368-94A5-5F99-03F71E47A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500" y="2239108"/>
            <a:ext cx="11099800" cy="5799645"/>
          </a:xfrm>
          <a:noFill/>
        </p:spPr>
      </p:pic>
    </p:spTree>
    <p:extLst>
      <p:ext uri="{BB962C8B-B14F-4D97-AF65-F5344CB8AC3E}">
        <p14:creationId xmlns:p14="http://schemas.microsoft.com/office/powerpoint/2010/main" val="32866413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E7987-CB2C-217E-9531-619CD6E7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4608"/>
          </a:xfrm>
        </p:spPr>
        <p:txBody>
          <a:bodyPr anchor="ctr">
            <a:normAutofit/>
          </a:bodyPr>
          <a:lstStyle/>
          <a:p>
            <a:r>
              <a:rPr lang="nl-NL" dirty="0"/>
              <a:t>5 suggesties  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F31C1C-57B1-5E9A-70DC-E5876427B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464687"/>
            <a:ext cx="11099800" cy="4106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3054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F61D2-AFCC-33A4-E2F7-8C5E326D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4608"/>
          </a:xfrm>
        </p:spPr>
        <p:txBody>
          <a:bodyPr anchor="ctr">
            <a:normAutofit/>
          </a:bodyPr>
          <a:lstStyle/>
          <a:p>
            <a:r>
              <a:rPr lang="nl-NL" dirty="0" err="1"/>
              <a:t>Kracht.Wonen</a:t>
            </a:r>
            <a:endParaRPr lang="nl-BE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E9BB43C0-AF77-538A-20D0-B93ADABCF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534210"/>
              </p:ext>
            </p:extLst>
          </p:nvPr>
        </p:nvGraphicFramePr>
        <p:xfrm>
          <a:off x="952500" y="2374900"/>
          <a:ext cx="110998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22190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AW Zuid-West-Vlaanderen vzw | CAW">
            <a:extLst>
              <a:ext uri="{FF2B5EF4-FFF2-40B4-BE49-F238E27FC236}">
                <a16:creationId xmlns:a16="http://schemas.microsoft.com/office/drawing/2014/main" id="{15F5B88C-8A60-D369-94BF-CC7FF951F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4" b="26927"/>
          <a:stretch/>
        </p:blipFill>
        <p:spPr bwMode="auto">
          <a:xfrm>
            <a:off x="9978815" y="6299200"/>
            <a:ext cx="2906712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5F61D2-AFCC-33A4-E2F7-8C5E326D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Kracht.Wonen</a:t>
            </a:r>
            <a:r>
              <a:rPr lang="nl-NL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7472D0-F2B0-B0A4-1396-2D6FC2984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Dedicated</a:t>
            </a:r>
            <a:r>
              <a:rPr lang="nl-NL" dirty="0"/>
              <a:t> team – wooncoaches  </a:t>
            </a:r>
          </a:p>
          <a:p>
            <a:pPr marL="444500" lvl="1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CF7D7A-04F1-C73D-2159-9EEA6B53C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087" y="3459729"/>
            <a:ext cx="6270625" cy="47317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AF4EF00-214A-D670-4423-9FFB6649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534168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8E5E88-3D65-786A-5B6E-22185877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6" y="6402414"/>
            <a:ext cx="2719388" cy="15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0C10C86-4E6F-CAA5-B7A1-9DBB7BEB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275" y="3746893"/>
            <a:ext cx="3065252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033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F61D2-AFCC-33A4-E2F7-8C5E326D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Kracht.Wonen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7472D0-F2B0-B0A4-1396-2D6FC2984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Vrouwen in een precaire woonsituatie </a:t>
            </a:r>
          </a:p>
          <a:p>
            <a:pPr marL="0" indent="0">
              <a:buNone/>
            </a:pPr>
            <a:endParaRPr lang="nl-NL" dirty="0"/>
          </a:p>
          <a:p>
            <a:r>
              <a:rPr lang="nl-BE" dirty="0"/>
              <a:t>Specifieke signalen </a:t>
            </a:r>
          </a:p>
          <a:p>
            <a:r>
              <a:rPr lang="nl-BE" dirty="0"/>
              <a:t>Specifieke noden</a:t>
            </a:r>
          </a:p>
          <a:p>
            <a:pPr marL="0" indent="0">
              <a:buNone/>
            </a:pPr>
            <a:endParaRPr lang="nl-BE" dirty="0"/>
          </a:p>
          <a:p>
            <a:pPr algn="ctr">
              <a:buFont typeface="Wingdings" panose="05000000000000000000" pitchFamily="2" charset="2"/>
              <a:buChar char="à"/>
            </a:pPr>
            <a:r>
              <a:rPr lang="nl-BE" dirty="0"/>
              <a:t>Belang van </a:t>
            </a:r>
            <a:r>
              <a:rPr lang="nl-BE" dirty="0" err="1"/>
              <a:t>genderresponsief</a:t>
            </a:r>
            <a:r>
              <a:rPr lang="nl-BE" dirty="0"/>
              <a:t> werken!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nl-BE" dirty="0"/>
              <a:t>Reflex inbouwen </a:t>
            </a:r>
          </a:p>
        </p:txBody>
      </p:sp>
    </p:spTree>
    <p:extLst>
      <p:ext uri="{BB962C8B-B14F-4D97-AF65-F5344CB8AC3E}">
        <p14:creationId xmlns:p14="http://schemas.microsoft.com/office/powerpoint/2010/main" val="13529583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Out of sight, out of mind? One woman's story of surviving hidden rough sleeping">
            <a:hlinkClick r:id="" action="ppaction://media"/>
            <a:extLst>
              <a:ext uri="{FF2B5EF4-FFF2-40B4-BE49-F238E27FC236}">
                <a16:creationId xmlns:a16="http://schemas.microsoft.com/office/drawing/2014/main" id="{D51E17DB-F2BD-5121-A3C0-8C0C2E3CC0C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00" y="1468438"/>
            <a:ext cx="11099800" cy="62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76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35A7E-B6B6-80DB-CE96-9C8C27AE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Signalen en noden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47081-754A-E219-28BA-466999FF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Wat zijn de specifieke uitdagingen voor vrouwen in onze regio die dak- of thuisloos zijn? </a:t>
            </a:r>
          </a:p>
          <a:p>
            <a:endParaRPr lang="nl-NL" i="1" dirty="0"/>
          </a:p>
          <a:p>
            <a:r>
              <a:rPr lang="nl-NL" i="1" dirty="0"/>
              <a:t>Wat zijn de uitdagingen voor diensten en organisaties die hen proberen te bereiken/ondersteunen? 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505412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78AA2-C1C7-0CB9-6E09-70DC3E3F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Signalen en noden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15A5DF-136E-E06C-5EFB-D797D984A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Onveiligheidsgevoel op straat en in de nachtopvang </a:t>
            </a:r>
          </a:p>
          <a:p>
            <a:r>
              <a:rPr lang="nl-NL" dirty="0"/>
              <a:t>(Seksueel) geweld / trauma </a:t>
            </a:r>
          </a:p>
          <a:p>
            <a:r>
              <a:rPr lang="nl-NL" dirty="0"/>
              <a:t>Onveilige seks en ongewenste zwangerschap </a:t>
            </a:r>
          </a:p>
          <a:p>
            <a:r>
              <a:rPr lang="nl-NL" dirty="0"/>
              <a:t>Moeilijke toegang tot hygiënische producten en propere kledij en sanitair </a:t>
            </a:r>
            <a:r>
              <a:rPr lang="nl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~ medische klachten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2897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How Do Homeless Women Cope With Their Periods? | Bustle">
            <a:hlinkClick r:id="" action="ppaction://media"/>
            <a:extLst>
              <a:ext uri="{FF2B5EF4-FFF2-40B4-BE49-F238E27FC236}">
                <a16:creationId xmlns:a16="http://schemas.microsoft.com/office/drawing/2014/main" id="{8C702552-9E35-E290-AC14-31E8E27E51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2500" y="1328738"/>
            <a:ext cx="11099800" cy="62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B47C06-45A3-B0A4-2992-A4F8C4E2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4608"/>
          </a:xfrm>
        </p:spPr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suggesties</a:t>
            </a: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85FDA5-DBEA-A6E1-E8D1-A0EB48422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199" y="1973119"/>
            <a:ext cx="10058402" cy="628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86358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125</Words>
  <Application>Microsoft Office PowerPoint</Application>
  <PresentationFormat>Aangepast</PresentationFormat>
  <Paragraphs>28</Paragraphs>
  <Slides>13</Slides>
  <Notes>11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Helvetica</vt:lpstr>
      <vt:lpstr>Helvetica Light</vt:lpstr>
      <vt:lpstr>Helvetica Neue</vt:lpstr>
      <vt:lpstr>Wingdings</vt:lpstr>
      <vt:lpstr>White</vt:lpstr>
      <vt:lpstr>Aangepast ontwerp</vt:lpstr>
      <vt:lpstr>Kwetsbaarheden bij vrouwen in een precaire woonsituatie </vt:lpstr>
      <vt:lpstr>Kracht.Wonen</vt:lpstr>
      <vt:lpstr>Kracht.Wonen </vt:lpstr>
      <vt:lpstr>Kracht.Wonen</vt:lpstr>
      <vt:lpstr>PowerPoint-presentatie</vt:lpstr>
      <vt:lpstr>Signalen en noden </vt:lpstr>
      <vt:lpstr>Signalen en noden </vt:lpstr>
      <vt:lpstr>PowerPoint-presentatie</vt:lpstr>
      <vt:lpstr>5 suggesties</vt:lpstr>
      <vt:lpstr>5 suggesties  </vt:lpstr>
      <vt:lpstr>5 suggesties  </vt:lpstr>
      <vt:lpstr>5 suggesties  </vt:lpstr>
      <vt:lpstr>5 suggesties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Tanghe</dc:creator>
  <cp:lastModifiedBy>Mauranne Debosschere</cp:lastModifiedBy>
  <cp:revision>33</cp:revision>
  <dcterms:modified xsi:type="dcterms:W3CDTF">2023-06-13T13:37:08Z</dcterms:modified>
</cp:coreProperties>
</file>