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9" r:id="rId3"/>
    <p:sldId id="261" r:id="rId4"/>
    <p:sldId id="279" r:id="rId5"/>
    <p:sldId id="280" r:id="rId6"/>
    <p:sldId id="281" r:id="rId7"/>
    <p:sldId id="282" r:id="rId8"/>
    <p:sldId id="262" r:id="rId9"/>
    <p:sldId id="283" r:id="rId10"/>
    <p:sldId id="263" r:id="rId11"/>
    <p:sldId id="264" r:id="rId12"/>
    <p:sldId id="265" r:id="rId13"/>
    <p:sldId id="266" r:id="rId14"/>
    <p:sldId id="284" r:id="rId15"/>
    <p:sldId id="268" r:id="rId16"/>
    <p:sldId id="285" r:id="rId17"/>
    <p:sldId id="286" r:id="rId18"/>
    <p:sldId id="272" r:id="rId19"/>
    <p:sldId id="287" r:id="rId20"/>
    <p:sldId id="274" r:id="rId21"/>
    <p:sldId id="289" r:id="rId22"/>
    <p:sldId id="288" r:id="rId23"/>
    <p:sldId id="290" r:id="rId24"/>
    <p:sldId id="291" r:id="rId25"/>
    <p:sldId id="292" r:id="rId26"/>
    <p:sldId id="293" r:id="rId27"/>
    <p:sldId id="294" r:id="rId28"/>
    <p:sldId id="276" r:id="rId29"/>
    <p:sldId id="295" r:id="rId30"/>
    <p:sldId id="296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League Spartan" panose="020B0604020202020204" charset="0"/>
      <p:regular r:id="rId36"/>
    </p:embeddedFont>
    <p:embeddedFont>
      <p:font typeface="Montserrat Extra-Light Bold" panose="020B0604020202020204" charset="0"/>
      <p:regular r:id="rId37"/>
    </p:embeddedFont>
    <p:embeddedFont>
      <p:font typeface="Montserrat Semi-Bold" panose="020B0604020202020204" charset="0"/>
      <p:regular r:id="rId38"/>
    </p:embeddedFont>
    <p:embeddedFont>
      <p:font typeface="Montserrat Semi-Bold Italics" panose="020B0604020202020204" charset="0"/>
      <p:regular r:id="rId39"/>
    </p:embeddedFont>
    <p:embeddedFont>
      <p:font typeface="Raleway Heavy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anne Debosschere" userId="aa64685a-41d5-4f40-9eb9-0928998344e4" providerId="ADAL" clId="{CD6555F0-16E5-4AC2-A507-0BAE566C5CC6}"/>
    <pc:docChg chg="modSld">
      <pc:chgData name="Mauranne Debosschere" userId="aa64685a-41d5-4f40-9eb9-0928998344e4" providerId="ADAL" clId="{CD6555F0-16E5-4AC2-A507-0BAE566C5CC6}" dt="2023-06-13T13:39:10.131" v="0" actId="20577"/>
      <pc:docMkLst>
        <pc:docMk/>
      </pc:docMkLst>
      <pc:sldChg chg="modSp mod">
        <pc:chgData name="Mauranne Debosschere" userId="aa64685a-41d5-4f40-9eb9-0928998344e4" providerId="ADAL" clId="{CD6555F0-16E5-4AC2-A507-0BAE566C5CC6}" dt="2023-06-13T13:39:10.131" v="0" actId="20577"/>
        <pc:sldMkLst>
          <pc:docMk/>
          <pc:sldMk cId="0" sldId="262"/>
        </pc:sldMkLst>
        <pc:spChg chg="mod">
          <ac:chgData name="Mauranne Debosschere" userId="aa64685a-41d5-4f40-9eb9-0928998344e4" providerId="ADAL" clId="{CD6555F0-16E5-4AC2-A507-0BAE566C5CC6}" dt="2023-06-13T13:39:10.131" v="0" actId="20577"/>
          <ac:spMkLst>
            <pc:docMk/>
            <pc:sldMk cId="0" sldId="262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2587860" y="1333500"/>
            <a:ext cx="13112280" cy="1756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709"/>
              </a:lnSpc>
            </a:pPr>
            <a:r>
              <a:rPr lang="en-US" sz="12463" spc="373" dirty="0">
                <a:solidFill>
                  <a:schemeClr val="bg1"/>
                </a:solidFill>
                <a:latin typeface="Raleway Heavy"/>
              </a:rPr>
              <a:t>RONJA BRUIJNS</a:t>
            </a:r>
          </a:p>
        </p:txBody>
      </p:sp>
      <p:pic>
        <p:nvPicPr>
          <p:cNvPr id="16" name="Picture 1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580A1AA-7D4B-5BFF-C894-342B97C4D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60" y="3771900"/>
            <a:ext cx="4791744" cy="4791744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F651DD6D-62F3-60D8-70B0-5D6F87BAAE28}"/>
              </a:ext>
            </a:extLst>
          </p:cNvPr>
          <p:cNvSpPr txBox="1"/>
          <p:nvPr/>
        </p:nvSpPr>
        <p:spPr>
          <a:xfrm>
            <a:off x="7924800" y="3771900"/>
            <a:ext cx="8305800" cy="3048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spc="373" dirty="0">
                <a:solidFill>
                  <a:schemeClr val="bg1"/>
                </a:solidFill>
                <a:latin typeface="Raleway Heavy"/>
              </a:rPr>
              <a:t>WWW.RONJABRUIJNS.NL</a:t>
            </a:r>
          </a:p>
          <a:p>
            <a:pPr>
              <a:lnSpc>
                <a:spcPct val="250000"/>
              </a:lnSpc>
            </a:pPr>
            <a:r>
              <a:rPr lang="en-US" sz="2800" spc="373" dirty="0">
                <a:solidFill>
                  <a:schemeClr val="bg1"/>
                </a:solidFill>
                <a:latin typeface="Raleway Heavy"/>
              </a:rPr>
              <a:t>LINKEDIN.COM/IN/RONJABRUIJNS</a:t>
            </a:r>
          </a:p>
          <a:p>
            <a:pPr>
              <a:lnSpc>
                <a:spcPct val="250000"/>
              </a:lnSpc>
            </a:pPr>
            <a:r>
              <a:rPr lang="en-US" sz="2800" spc="373" dirty="0">
                <a:solidFill>
                  <a:schemeClr val="bg1"/>
                </a:solidFill>
                <a:latin typeface="Raleway Heavy"/>
              </a:rPr>
              <a:t>RONJABRUIJNS@GMAIL.COM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206918"/>
            <a:ext cx="16230600" cy="12868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4270945"/>
            <a:ext cx="16230600" cy="13667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206918"/>
            <a:ext cx="16230600" cy="12868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4270945"/>
            <a:ext cx="16230600" cy="1366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6603360"/>
            <a:ext cx="16230600" cy="91831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6137707"/>
            <a:ext cx="4996079" cy="924808"/>
            <a:chOff x="0" y="0"/>
            <a:chExt cx="1315840" cy="2435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5840" cy="243571"/>
            </a:xfrm>
            <a:custGeom>
              <a:avLst/>
              <a:gdLst/>
              <a:ahLst/>
              <a:cxnLst/>
              <a:rect l="l" t="t" r="r" b="b"/>
              <a:pathLst>
                <a:path w="1315840" h="243571">
                  <a:moveTo>
                    <a:pt x="0" y="0"/>
                  </a:moveTo>
                  <a:lnTo>
                    <a:pt x="1315840" y="0"/>
                  </a:lnTo>
                  <a:lnTo>
                    <a:pt x="1315840" y="243571"/>
                  </a:lnTo>
                  <a:lnTo>
                    <a:pt x="0" y="243571"/>
                  </a:lnTo>
                  <a:close/>
                </a:path>
              </a:pathLst>
            </a:custGeom>
            <a:solidFill>
              <a:srgbClr val="F6F4F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7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1633" y="576336"/>
            <a:ext cx="7279081" cy="73531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80"/>
          <a:stretch>
            <a:fillRect/>
          </a:stretch>
        </p:blipFill>
        <p:spPr>
          <a:xfrm>
            <a:off x="7500472" y="3257009"/>
            <a:ext cx="6134463" cy="63581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16549" y="576336"/>
            <a:ext cx="5721588" cy="68777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36" t="5478" r="90" b="157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2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 dirty="0">
                <a:solidFill>
                  <a:schemeClr val="bg1"/>
                </a:solidFill>
                <a:latin typeface="Raleway Heavy"/>
              </a:rPr>
              <a:t>VERTROKKEN NAAR EEN ONBEKENDE BESTEMMING</a:t>
            </a:r>
          </a:p>
        </p:txBody>
      </p:sp>
    </p:spTree>
    <p:extLst>
      <p:ext uri="{BB962C8B-B14F-4D97-AF65-F5344CB8AC3E}">
        <p14:creationId xmlns:p14="http://schemas.microsoft.com/office/powerpoint/2010/main" val="4198169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65" y="3225733"/>
            <a:ext cx="18261069" cy="362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79"/>
              </a:lnSpc>
            </a:pPr>
            <a:r>
              <a:rPr lang="en-US" sz="10414" spc="312">
                <a:solidFill>
                  <a:srgbClr val="000000"/>
                </a:solidFill>
                <a:latin typeface="Raleway Heavy"/>
              </a:rPr>
              <a:t>JE WEET NIET </a:t>
            </a:r>
          </a:p>
          <a:p>
            <a:pPr algn="ctr">
              <a:lnSpc>
                <a:spcPts val="14579"/>
              </a:lnSpc>
            </a:pPr>
            <a:r>
              <a:rPr lang="en-US" sz="10414" spc="312">
                <a:solidFill>
                  <a:srgbClr val="000000"/>
                </a:solidFill>
                <a:latin typeface="Raleway Heavy"/>
              </a:rPr>
              <a:t>WAT JE NIET WEET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2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 dirty="0">
                <a:solidFill>
                  <a:schemeClr val="bg1"/>
                </a:solidFill>
                <a:latin typeface="Raleway Heavy"/>
              </a:rPr>
              <a:t>VERTROKKEN NAAR EEN ONBEKENDE BESTEMMING</a:t>
            </a:r>
          </a:p>
        </p:txBody>
      </p:sp>
    </p:spTree>
    <p:extLst>
      <p:ext uri="{BB962C8B-B14F-4D97-AF65-F5344CB8AC3E}">
        <p14:creationId xmlns:p14="http://schemas.microsoft.com/office/powerpoint/2010/main" val="3587725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6000" y="3690506"/>
            <a:ext cx="13896551" cy="2905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 dirty="0">
                <a:solidFill>
                  <a:srgbClr val="000000"/>
                </a:solidFill>
                <a:latin typeface="Raleway Heavy"/>
              </a:rPr>
              <a:t>MIJN TIJD ALS DAKLOZE JONGE VROUW</a:t>
            </a:r>
          </a:p>
        </p:txBody>
      </p:sp>
    </p:spTree>
    <p:extLst>
      <p:ext uri="{BB962C8B-B14F-4D97-AF65-F5344CB8AC3E}">
        <p14:creationId xmlns:p14="http://schemas.microsoft.com/office/powerpoint/2010/main" val="3762046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553" t="2277" r="2016" b="22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2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 dirty="0">
                <a:solidFill>
                  <a:schemeClr val="bg1"/>
                </a:solidFill>
                <a:latin typeface="Raleway Heavy"/>
              </a:rPr>
              <a:t>VERTROKKEN NAAR EEN ONBEKENDE BESTEMMING</a:t>
            </a:r>
          </a:p>
        </p:txBody>
      </p:sp>
    </p:spTree>
    <p:extLst>
      <p:ext uri="{BB962C8B-B14F-4D97-AF65-F5344CB8AC3E}">
        <p14:creationId xmlns:p14="http://schemas.microsoft.com/office/powerpoint/2010/main" val="25690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211377" y="-190069"/>
            <a:ext cx="5314600" cy="1066713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 rot="-5400000">
            <a:off x="-2449669" y="4812560"/>
            <a:ext cx="8174056" cy="717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5"/>
              </a:lnSpc>
            </a:pPr>
            <a:r>
              <a:rPr lang="en-US" sz="4599" spc="41" dirty="0">
                <a:solidFill>
                  <a:srgbClr val="000000"/>
                </a:solidFill>
                <a:latin typeface="Montserrat Semi-Bold"/>
              </a:rPr>
              <a:t>UURPROGRAMMA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3F523F-327C-8315-D425-80551AE4A927}"/>
              </a:ext>
            </a:extLst>
          </p:cNvPr>
          <p:cNvGrpSpPr/>
          <p:nvPr/>
        </p:nvGrpSpPr>
        <p:grpSpPr>
          <a:xfrm>
            <a:off x="3557146" y="2480899"/>
            <a:ext cx="13699556" cy="5380744"/>
            <a:chOff x="3550219" y="1616032"/>
            <a:chExt cx="13699556" cy="5380744"/>
          </a:xfrm>
        </p:grpSpPr>
        <p:grpSp>
          <p:nvGrpSpPr>
            <p:cNvPr id="2" name="Group 2"/>
            <p:cNvGrpSpPr/>
            <p:nvPr/>
          </p:nvGrpSpPr>
          <p:grpSpPr>
            <a:xfrm rot="-10800000">
              <a:off x="5093698" y="2077382"/>
              <a:ext cx="2129868" cy="214658"/>
              <a:chOff x="0" y="0"/>
              <a:chExt cx="5279881" cy="53213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5278611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5278611" h="533400">
                    <a:moveTo>
                      <a:pt x="5201141" y="198120"/>
                    </a:moveTo>
                    <a:lnTo>
                      <a:pt x="523240" y="198120"/>
                    </a:lnTo>
                    <a:cubicBezTo>
                      <a:pt x="492760" y="83820"/>
                      <a:pt x="389890" y="0"/>
                      <a:pt x="266700" y="0"/>
                    </a:cubicBezTo>
                    <a:cubicBezTo>
                      <a:pt x="119380" y="0"/>
                      <a:pt x="0" y="119380"/>
                      <a:pt x="0" y="266700"/>
                    </a:cubicBezTo>
                    <a:cubicBezTo>
                      <a:pt x="0" y="414020"/>
                      <a:pt x="119380" y="533400"/>
                      <a:pt x="266700" y="533400"/>
                    </a:cubicBezTo>
                    <a:cubicBezTo>
                      <a:pt x="389890" y="533400"/>
                      <a:pt x="494030" y="449580"/>
                      <a:pt x="523240" y="335280"/>
                    </a:cubicBezTo>
                    <a:lnTo>
                      <a:pt x="5201141" y="335280"/>
                    </a:lnTo>
                    <a:cubicBezTo>
                      <a:pt x="5244321" y="335280"/>
                      <a:pt x="5278611" y="304800"/>
                      <a:pt x="5278611" y="266700"/>
                    </a:cubicBezTo>
                    <a:cubicBezTo>
                      <a:pt x="5278611" y="228600"/>
                      <a:pt x="5244321" y="198120"/>
                      <a:pt x="5201141" y="19812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7568589" y="1616032"/>
              <a:ext cx="9681186" cy="1105019"/>
              <a:chOff x="0" y="-57150"/>
              <a:chExt cx="12908248" cy="1473358"/>
            </a:xfrm>
          </p:grpSpPr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12908248" cy="6667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200"/>
                  </a:lnSpc>
                </a:pPr>
                <a:r>
                  <a:rPr lang="en-US" sz="3000" spc="330" dirty="0">
                    <a:solidFill>
                      <a:schemeClr val="bg1"/>
                    </a:solidFill>
                    <a:latin typeface="Montserrat Semi-Bold"/>
                  </a:rPr>
                  <a:t>Hoe </a:t>
                </a:r>
                <a:r>
                  <a:rPr lang="en-US" sz="3000" spc="330" dirty="0" err="1">
                    <a:solidFill>
                      <a:schemeClr val="bg1"/>
                    </a:solidFill>
                    <a:latin typeface="Montserrat Semi-Bold"/>
                  </a:rPr>
                  <a:t>werd</a:t>
                </a:r>
                <a:r>
                  <a:rPr lang="en-US" sz="3000" spc="330" dirty="0">
                    <a:solidFill>
                      <a:schemeClr val="bg1"/>
                    </a:solidFill>
                    <a:latin typeface="Montserrat Semi-Bold"/>
                  </a:rPr>
                  <a:t> </a:t>
                </a:r>
                <a:r>
                  <a:rPr lang="en-US" sz="3000" spc="330" dirty="0" err="1">
                    <a:solidFill>
                      <a:schemeClr val="bg1"/>
                    </a:solidFill>
                    <a:latin typeface="Montserrat Semi-Bold"/>
                  </a:rPr>
                  <a:t>ik</a:t>
                </a:r>
                <a:r>
                  <a:rPr lang="en-US" sz="3000" spc="330" dirty="0">
                    <a:solidFill>
                      <a:schemeClr val="bg1"/>
                    </a:solidFill>
                    <a:latin typeface="Montserrat Semi-Bold"/>
                  </a:rPr>
                  <a:t> </a:t>
                </a:r>
                <a:r>
                  <a:rPr lang="en-US" sz="3000" spc="330" dirty="0" err="1">
                    <a:solidFill>
                      <a:schemeClr val="bg1"/>
                    </a:solidFill>
                    <a:latin typeface="Montserrat Semi-Bold"/>
                  </a:rPr>
                  <a:t>dakloos</a:t>
                </a:r>
                <a:r>
                  <a:rPr lang="en-US" sz="3000" spc="330" dirty="0">
                    <a:solidFill>
                      <a:schemeClr val="bg1"/>
                    </a:solidFill>
                    <a:latin typeface="Montserrat Semi-Bold"/>
                  </a:rPr>
                  <a:t>?</a:t>
                </a:r>
                <a:endParaRPr lang="en-US" sz="3000" spc="330" dirty="0">
                  <a:solidFill>
                    <a:schemeClr val="bg1"/>
                  </a:solidFill>
                  <a:latin typeface="Montserrat Semi-Bold Itali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827500"/>
                <a:ext cx="12908248" cy="5887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750"/>
                  </a:lnSpc>
                </a:pPr>
                <a:r>
                  <a:rPr lang="en-US" sz="2400" spc="25" dirty="0">
                    <a:solidFill>
                      <a:schemeClr val="bg1"/>
                    </a:solidFill>
                    <a:latin typeface="Montserrat Extra-Light Bold"/>
                  </a:rPr>
                  <a:t>En hoe had </a:t>
                </a:r>
                <a:r>
                  <a:rPr lang="en-US" sz="2400" spc="25" dirty="0" err="1">
                    <a:solidFill>
                      <a:schemeClr val="bg1"/>
                    </a:solidFill>
                    <a:latin typeface="Montserrat Extra-Light Bold"/>
                  </a:rPr>
                  <a:t>deze</a:t>
                </a:r>
                <a:r>
                  <a:rPr lang="en-US" sz="2400" spc="25" dirty="0">
                    <a:solidFill>
                      <a:schemeClr val="bg1"/>
                    </a:solidFill>
                    <a:latin typeface="Montserrat Extra-Light Bold"/>
                  </a:rPr>
                  <a:t> </a:t>
                </a:r>
                <a:r>
                  <a:rPr lang="en-US" sz="2400" spc="25" dirty="0" err="1">
                    <a:solidFill>
                      <a:schemeClr val="bg1"/>
                    </a:solidFill>
                    <a:latin typeface="Montserrat Extra-Light Bold"/>
                  </a:rPr>
                  <a:t>voorkomen</a:t>
                </a:r>
                <a:r>
                  <a:rPr lang="en-US" sz="2400" spc="25" dirty="0">
                    <a:solidFill>
                      <a:schemeClr val="bg1"/>
                    </a:solidFill>
                    <a:latin typeface="Montserrat Extra-Light Bold"/>
                  </a:rPr>
                  <a:t> </a:t>
                </a:r>
                <a:r>
                  <a:rPr lang="en-US" sz="2400" spc="25" dirty="0" err="1">
                    <a:solidFill>
                      <a:schemeClr val="bg1"/>
                    </a:solidFill>
                    <a:latin typeface="Montserrat Extra-Light Bold"/>
                  </a:rPr>
                  <a:t>kunnen</a:t>
                </a:r>
                <a:r>
                  <a:rPr lang="en-US" sz="2400" spc="25" dirty="0">
                    <a:solidFill>
                      <a:schemeClr val="bg1"/>
                    </a:solidFill>
                    <a:latin typeface="Montserrat Extra-Light Bold"/>
                  </a:rPr>
                  <a:t> </a:t>
                </a:r>
                <a:r>
                  <a:rPr lang="en-US" sz="2400" spc="25" dirty="0" err="1">
                    <a:solidFill>
                      <a:schemeClr val="bg1"/>
                    </a:solidFill>
                    <a:latin typeface="Montserrat Extra-Light Bold"/>
                  </a:rPr>
                  <a:t>worden</a:t>
                </a:r>
                <a:r>
                  <a:rPr lang="en-US" sz="2400" spc="25" dirty="0">
                    <a:solidFill>
                      <a:schemeClr val="bg1"/>
                    </a:solidFill>
                    <a:latin typeface="Montserrat Extra-Light Bold"/>
                  </a:rPr>
                  <a:t>? (</a:t>
                </a:r>
                <a:r>
                  <a:rPr lang="en-US" sz="2400" spc="25" dirty="0" err="1">
                    <a:solidFill>
                      <a:schemeClr val="bg1"/>
                    </a:solidFill>
                    <a:latin typeface="Montserrat Extra-Light Bold"/>
                  </a:rPr>
                  <a:t>Denkoefening</a:t>
                </a:r>
                <a:r>
                  <a:rPr lang="en-US" sz="2400" spc="25" dirty="0">
                    <a:solidFill>
                      <a:schemeClr val="bg1"/>
                    </a:solidFill>
                    <a:latin typeface="Montserrat Extra-Light Bold"/>
                  </a:rPr>
                  <a:t>)</a:t>
                </a: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5093698" y="3708097"/>
              <a:ext cx="2129868" cy="214658"/>
              <a:chOff x="0" y="0"/>
              <a:chExt cx="5279881" cy="53213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78611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5278611" h="533400">
                    <a:moveTo>
                      <a:pt x="5201141" y="198120"/>
                    </a:moveTo>
                    <a:lnTo>
                      <a:pt x="523240" y="198120"/>
                    </a:lnTo>
                    <a:cubicBezTo>
                      <a:pt x="492760" y="83820"/>
                      <a:pt x="389890" y="0"/>
                      <a:pt x="266700" y="0"/>
                    </a:cubicBezTo>
                    <a:cubicBezTo>
                      <a:pt x="119380" y="0"/>
                      <a:pt x="0" y="119380"/>
                      <a:pt x="0" y="266700"/>
                    </a:cubicBezTo>
                    <a:cubicBezTo>
                      <a:pt x="0" y="414020"/>
                      <a:pt x="119380" y="533400"/>
                      <a:pt x="266700" y="533400"/>
                    </a:cubicBezTo>
                    <a:cubicBezTo>
                      <a:pt x="389890" y="533400"/>
                      <a:pt x="494030" y="449580"/>
                      <a:pt x="523240" y="335280"/>
                    </a:cubicBezTo>
                    <a:lnTo>
                      <a:pt x="5201141" y="335280"/>
                    </a:lnTo>
                    <a:cubicBezTo>
                      <a:pt x="5244321" y="335280"/>
                      <a:pt x="5278611" y="304800"/>
                      <a:pt x="5278611" y="266700"/>
                    </a:cubicBezTo>
                    <a:cubicBezTo>
                      <a:pt x="5278611" y="228600"/>
                      <a:pt x="5244321" y="198120"/>
                      <a:pt x="5201141" y="19812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 rot="-10800000">
              <a:off x="5093698" y="5165422"/>
              <a:ext cx="2129868" cy="214658"/>
              <a:chOff x="0" y="0"/>
              <a:chExt cx="5279881" cy="5321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278611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5278611" h="533400">
                    <a:moveTo>
                      <a:pt x="5201141" y="198120"/>
                    </a:moveTo>
                    <a:lnTo>
                      <a:pt x="523240" y="198120"/>
                    </a:lnTo>
                    <a:cubicBezTo>
                      <a:pt x="492760" y="83820"/>
                      <a:pt x="389890" y="0"/>
                      <a:pt x="266700" y="0"/>
                    </a:cubicBezTo>
                    <a:cubicBezTo>
                      <a:pt x="119380" y="0"/>
                      <a:pt x="0" y="119380"/>
                      <a:pt x="0" y="266700"/>
                    </a:cubicBezTo>
                    <a:cubicBezTo>
                      <a:pt x="0" y="414020"/>
                      <a:pt x="119380" y="533400"/>
                      <a:pt x="266700" y="533400"/>
                    </a:cubicBezTo>
                    <a:cubicBezTo>
                      <a:pt x="389890" y="533400"/>
                      <a:pt x="494030" y="449580"/>
                      <a:pt x="523240" y="335280"/>
                    </a:cubicBezTo>
                    <a:lnTo>
                      <a:pt x="5201141" y="335280"/>
                    </a:lnTo>
                    <a:cubicBezTo>
                      <a:pt x="5244321" y="335280"/>
                      <a:pt x="5278611" y="304800"/>
                      <a:pt x="5278611" y="266700"/>
                    </a:cubicBezTo>
                    <a:cubicBezTo>
                      <a:pt x="5278611" y="228600"/>
                      <a:pt x="5244321" y="198120"/>
                      <a:pt x="5201141" y="19812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 rot="-10800000">
              <a:off x="5093698" y="6660847"/>
              <a:ext cx="2129868" cy="214658"/>
              <a:chOff x="0" y="0"/>
              <a:chExt cx="5279881" cy="53213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278611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5278611" h="533400">
                    <a:moveTo>
                      <a:pt x="5201141" y="198120"/>
                    </a:moveTo>
                    <a:lnTo>
                      <a:pt x="523240" y="198120"/>
                    </a:lnTo>
                    <a:cubicBezTo>
                      <a:pt x="492760" y="83820"/>
                      <a:pt x="389890" y="0"/>
                      <a:pt x="266700" y="0"/>
                    </a:cubicBezTo>
                    <a:cubicBezTo>
                      <a:pt x="119380" y="0"/>
                      <a:pt x="0" y="119380"/>
                      <a:pt x="0" y="266700"/>
                    </a:cubicBezTo>
                    <a:cubicBezTo>
                      <a:pt x="0" y="414020"/>
                      <a:pt x="119380" y="533400"/>
                      <a:pt x="266700" y="533400"/>
                    </a:cubicBezTo>
                    <a:cubicBezTo>
                      <a:pt x="389890" y="533400"/>
                      <a:pt x="494030" y="449580"/>
                      <a:pt x="523240" y="335280"/>
                    </a:cubicBezTo>
                    <a:lnTo>
                      <a:pt x="5201141" y="335280"/>
                    </a:lnTo>
                    <a:cubicBezTo>
                      <a:pt x="5244321" y="335280"/>
                      <a:pt x="5278611" y="304800"/>
                      <a:pt x="5278611" y="266700"/>
                    </a:cubicBezTo>
                    <a:cubicBezTo>
                      <a:pt x="5278611" y="228600"/>
                      <a:pt x="5244321" y="198120"/>
                      <a:pt x="5201141" y="19812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7568589" y="4987001"/>
              <a:ext cx="9681186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330" dirty="0" err="1">
                  <a:solidFill>
                    <a:schemeClr val="bg1"/>
                  </a:solidFill>
                  <a:latin typeface="Montserrat Semi-Bold"/>
                </a:rPr>
                <a:t>Een</a:t>
              </a:r>
              <a:r>
                <a:rPr lang="en-US" sz="3000" spc="330" dirty="0">
                  <a:solidFill>
                    <a:schemeClr val="bg1"/>
                  </a:solidFill>
                  <a:latin typeface="Montserrat Semi-Bold"/>
                </a:rPr>
                <a:t> </a:t>
              </a:r>
              <a:r>
                <a:rPr lang="en-US" sz="3000" spc="330" dirty="0" err="1">
                  <a:solidFill>
                    <a:schemeClr val="bg1"/>
                  </a:solidFill>
                  <a:latin typeface="Montserrat Semi-Bold"/>
                </a:rPr>
                <a:t>woning</a:t>
              </a:r>
              <a:r>
                <a:rPr lang="en-US" sz="3000" spc="330" dirty="0">
                  <a:solidFill>
                    <a:schemeClr val="bg1"/>
                  </a:solidFill>
                  <a:latin typeface="Montserrat Semi-Bold"/>
                </a:rPr>
                <a:t>: </a:t>
              </a:r>
              <a:r>
                <a:rPr lang="en-US" sz="3000" spc="330" dirty="0" err="1">
                  <a:solidFill>
                    <a:schemeClr val="bg1"/>
                  </a:solidFill>
                  <a:latin typeface="Montserrat Semi-Bold"/>
                </a:rPr>
                <a:t>en</a:t>
              </a:r>
              <a:r>
                <a:rPr lang="en-US" sz="3000" spc="330" dirty="0">
                  <a:solidFill>
                    <a:schemeClr val="bg1"/>
                  </a:solidFill>
                  <a:latin typeface="Montserrat Semi-Bold"/>
                </a:rPr>
                <a:t> dan?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568589" y="6482426"/>
              <a:ext cx="9681186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330" dirty="0" err="1">
                  <a:solidFill>
                    <a:schemeClr val="bg1"/>
                  </a:solidFill>
                  <a:latin typeface="Montserrat Semi-Bold"/>
                </a:rPr>
                <a:t>Ruimte</a:t>
              </a:r>
              <a:r>
                <a:rPr lang="en-US" sz="3000" spc="330" dirty="0">
                  <a:solidFill>
                    <a:schemeClr val="bg1"/>
                  </a:solidFill>
                  <a:latin typeface="Montserrat Semi-Bold"/>
                </a:rPr>
                <a:t> </a:t>
              </a:r>
              <a:r>
                <a:rPr lang="en-US" sz="3000" spc="330" dirty="0" err="1">
                  <a:solidFill>
                    <a:schemeClr val="bg1"/>
                  </a:solidFill>
                  <a:latin typeface="Montserrat Semi-Bold"/>
                </a:rPr>
                <a:t>voor</a:t>
              </a:r>
              <a:r>
                <a:rPr lang="en-US" sz="3000" spc="330" dirty="0">
                  <a:solidFill>
                    <a:schemeClr val="bg1"/>
                  </a:solidFill>
                  <a:latin typeface="Montserrat Semi-Bold"/>
                </a:rPr>
                <a:t> </a:t>
              </a:r>
              <a:r>
                <a:rPr lang="en-US" sz="3000" spc="330" dirty="0" err="1">
                  <a:solidFill>
                    <a:schemeClr val="bg1"/>
                  </a:solidFill>
                  <a:latin typeface="Montserrat Semi-Bold"/>
                </a:rPr>
                <a:t>vragen</a:t>
              </a:r>
              <a:r>
                <a:rPr lang="en-US" sz="3000" spc="330" dirty="0">
                  <a:solidFill>
                    <a:schemeClr val="bg1"/>
                  </a:solidFill>
                  <a:latin typeface="Montserrat Semi-Bold"/>
                </a:rPr>
                <a:t> </a:t>
              </a:r>
              <a:r>
                <a:rPr lang="en-US" sz="3000" spc="330" dirty="0" err="1">
                  <a:solidFill>
                    <a:schemeClr val="bg1"/>
                  </a:solidFill>
                  <a:latin typeface="Montserrat Semi-Bold"/>
                </a:rPr>
                <a:t>en</a:t>
              </a:r>
              <a:r>
                <a:rPr lang="en-US" sz="3000" spc="330" dirty="0">
                  <a:solidFill>
                    <a:schemeClr val="bg1"/>
                  </a:solidFill>
                  <a:latin typeface="Montserrat Semi-Bold"/>
                </a:rPr>
                <a:t> </a:t>
              </a:r>
              <a:r>
                <a:rPr lang="en-US" sz="3000" spc="330" dirty="0" err="1">
                  <a:solidFill>
                    <a:schemeClr val="bg1"/>
                  </a:solidFill>
                  <a:latin typeface="Montserrat Semi-Bold"/>
                </a:rPr>
                <a:t>opmerkingen</a:t>
              </a:r>
              <a:endParaRPr lang="en-US" sz="3000" spc="330" dirty="0">
                <a:solidFill>
                  <a:schemeClr val="bg1"/>
                </a:solidFill>
                <a:latin typeface="Montserrat Semi-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550219" y="1927536"/>
              <a:ext cx="1270575" cy="447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50"/>
                </a:lnSpc>
              </a:pPr>
              <a:r>
                <a:rPr lang="en-US" sz="2500" spc="25" dirty="0">
                  <a:solidFill>
                    <a:srgbClr val="000000"/>
                  </a:solidFill>
                  <a:latin typeface="Montserrat Extra-Light Bold"/>
                </a:rPr>
                <a:t>20 min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550219" y="3558251"/>
              <a:ext cx="1270575" cy="447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50"/>
                </a:lnSpc>
              </a:pPr>
              <a:r>
                <a:rPr lang="en-US" sz="2500" spc="25" dirty="0">
                  <a:solidFill>
                    <a:srgbClr val="000000"/>
                  </a:solidFill>
                  <a:latin typeface="Montserrat Extra-Light Bold"/>
                </a:rPr>
                <a:t>20 min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550219" y="5015576"/>
              <a:ext cx="1270575" cy="447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50"/>
                </a:lnSpc>
              </a:pPr>
              <a:r>
                <a:rPr lang="en-US" sz="2500" spc="25" dirty="0">
                  <a:solidFill>
                    <a:srgbClr val="000000"/>
                  </a:solidFill>
                  <a:latin typeface="Montserrat Extra-Light Bold"/>
                </a:rPr>
                <a:t>10 min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550219" y="6511001"/>
              <a:ext cx="1270575" cy="447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50"/>
                </a:lnSpc>
              </a:pPr>
              <a:r>
                <a:rPr lang="en-US" sz="2500" spc="25">
                  <a:solidFill>
                    <a:srgbClr val="000000"/>
                  </a:solidFill>
                  <a:latin typeface="Montserrat Extra-Light Bold"/>
                </a:rPr>
                <a:t>10 min</a:t>
              </a:r>
            </a:p>
          </p:txBody>
        </p:sp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5463A211-5CFB-250E-3E6A-26492F602F74}"/>
                </a:ext>
              </a:extLst>
            </p:cNvPr>
            <p:cNvGrpSpPr/>
            <p:nvPr/>
          </p:nvGrpSpPr>
          <p:grpSpPr>
            <a:xfrm>
              <a:off x="7568589" y="3262659"/>
              <a:ext cx="9681186" cy="1105019"/>
              <a:chOff x="0" y="-57150"/>
              <a:chExt cx="12908248" cy="1473358"/>
            </a:xfrm>
          </p:grpSpPr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B71E560B-D3A1-B15D-0A71-9BE09E016ED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2908248" cy="6667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200"/>
                  </a:lnSpc>
                </a:pPr>
                <a:r>
                  <a:rPr lang="en-US" sz="3000" spc="330" dirty="0" err="1">
                    <a:solidFill>
                      <a:schemeClr val="bg1"/>
                    </a:solidFill>
                    <a:latin typeface="Montserrat Semi-Bold"/>
                  </a:rPr>
                  <a:t>Mijn</a:t>
                </a:r>
                <a:r>
                  <a:rPr lang="en-US" sz="3000" spc="330" dirty="0">
                    <a:solidFill>
                      <a:schemeClr val="bg1"/>
                    </a:solidFill>
                    <a:latin typeface="Montserrat Semi-Bold"/>
                  </a:rPr>
                  <a:t> </a:t>
                </a:r>
                <a:r>
                  <a:rPr lang="en-US" sz="3000" spc="330" dirty="0" err="1">
                    <a:solidFill>
                      <a:schemeClr val="bg1"/>
                    </a:solidFill>
                    <a:latin typeface="Montserrat Semi-Bold"/>
                  </a:rPr>
                  <a:t>tijd</a:t>
                </a:r>
                <a:r>
                  <a:rPr lang="en-US" sz="3000" spc="330" dirty="0">
                    <a:solidFill>
                      <a:schemeClr val="bg1"/>
                    </a:solidFill>
                    <a:latin typeface="Montserrat Semi-Bold"/>
                  </a:rPr>
                  <a:t> </a:t>
                </a:r>
                <a:r>
                  <a:rPr lang="en-US" sz="3000" spc="330" dirty="0" err="1">
                    <a:solidFill>
                      <a:schemeClr val="bg1"/>
                    </a:solidFill>
                    <a:latin typeface="Montserrat Semi-Bold"/>
                  </a:rPr>
                  <a:t>als</a:t>
                </a:r>
                <a:r>
                  <a:rPr lang="en-US" sz="3000" spc="330" dirty="0">
                    <a:solidFill>
                      <a:schemeClr val="bg1"/>
                    </a:solidFill>
                    <a:latin typeface="Montserrat Semi-Bold"/>
                  </a:rPr>
                  <a:t> </a:t>
                </a:r>
                <a:r>
                  <a:rPr lang="en-US" sz="3000" spc="330" dirty="0" err="1">
                    <a:solidFill>
                      <a:schemeClr val="bg1"/>
                    </a:solidFill>
                    <a:latin typeface="Montserrat Semi-Bold"/>
                  </a:rPr>
                  <a:t>dakloze</a:t>
                </a:r>
                <a:r>
                  <a:rPr lang="en-US" sz="3000" spc="330" dirty="0">
                    <a:solidFill>
                      <a:schemeClr val="bg1"/>
                    </a:solidFill>
                    <a:latin typeface="Montserrat Semi-Bold"/>
                  </a:rPr>
                  <a:t>, </a:t>
                </a:r>
                <a:r>
                  <a:rPr lang="en-US" sz="3000" spc="330" dirty="0" err="1">
                    <a:solidFill>
                      <a:schemeClr val="bg1"/>
                    </a:solidFill>
                    <a:latin typeface="Montserrat Semi-Bold"/>
                  </a:rPr>
                  <a:t>jongere</a:t>
                </a:r>
                <a:r>
                  <a:rPr lang="en-US" sz="3000" spc="330" dirty="0">
                    <a:solidFill>
                      <a:schemeClr val="bg1"/>
                    </a:solidFill>
                    <a:latin typeface="Montserrat Semi-Bold"/>
                  </a:rPr>
                  <a:t> vrouw.</a:t>
                </a:r>
                <a:endParaRPr lang="en-US" sz="3000" spc="330" dirty="0">
                  <a:solidFill>
                    <a:schemeClr val="bg1"/>
                  </a:solidFill>
                  <a:latin typeface="Montserrat Semi-Bold Italics"/>
                </a:endParaRPr>
              </a:p>
            </p:txBody>
          </p:sp>
          <p:sp>
            <p:nvSpPr>
              <p:cNvPr id="28" name="TextBox 8">
                <a:extLst>
                  <a:ext uri="{FF2B5EF4-FFF2-40B4-BE49-F238E27FC236}">
                    <a16:creationId xmlns:a16="http://schemas.microsoft.com/office/drawing/2014/main" id="{46E982FC-39E4-34A7-5A91-D891129B3F51}"/>
                  </a:ext>
                </a:extLst>
              </p:cNvPr>
              <p:cNvSpPr txBox="1"/>
              <p:nvPr/>
            </p:nvSpPr>
            <p:spPr>
              <a:xfrm>
                <a:off x="0" y="827500"/>
                <a:ext cx="12908248" cy="5887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750"/>
                  </a:lnSpc>
                </a:pPr>
                <a:r>
                  <a:rPr lang="en-US" sz="2400" spc="25" dirty="0" err="1">
                    <a:solidFill>
                      <a:schemeClr val="bg1"/>
                    </a:solidFill>
                    <a:latin typeface="Montserrat Extra-Light Bold"/>
                  </a:rPr>
                  <a:t>Welke</a:t>
                </a:r>
                <a:r>
                  <a:rPr lang="en-US" sz="2400" spc="25" dirty="0">
                    <a:solidFill>
                      <a:schemeClr val="bg1"/>
                    </a:solidFill>
                    <a:latin typeface="Montserrat Extra-Light Bold"/>
                  </a:rPr>
                  <a:t> </a:t>
                </a:r>
                <a:r>
                  <a:rPr lang="en-US" sz="2400" spc="25" dirty="0" err="1">
                    <a:solidFill>
                      <a:schemeClr val="bg1"/>
                    </a:solidFill>
                    <a:latin typeface="Montserrat Extra-Light Bold"/>
                  </a:rPr>
                  <a:t>inzichten</a:t>
                </a:r>
                <a:r>
                  <a:rPr lang="en-US" sz="2400" spc="25" dirty="0">
                    <a:solidFill>
                      <a:schemeClr val="bg1"/>
                    </a:solidFill>
                    <a:latin typeface="Montserrat Extra-Light Bold"/>
                  </a:rPr>
                  <a:t> neem je mee? (</a:t>
                </a:r>
                <a:r>
                  <a:rPr lang="en-US" sz="2400" spc="25" dirty="0" err="1">
                    <a:solidFill>
                      <a:schemeClr val="bg1"/>
                    </a:solidFill>
                    <a:latin typeface="Montserrat Extra-Light Bold"/>
                  </a:rPr>
                  <a:t>Denkoefening</a:t>
                </a:r>
                <a:r>
                  <a:rPr lang="en-US" sz="2400" spc="25" dirty="0">
                    <a:solidFill>
                      <a:schemeClr val="bg1"/>
                    </a:solidFill>
                    <a:latin typeface="Montserrat Extra-Light Bold"/>
                  </a:rPr>
                  <a:t>)</a:t>
                </a: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next to a white llama&#10;&#10;Description automatically generated with medium confidence">
            <a:extLst>
              <a:ext uri="{FF2B5EF4-FFF2-40B4-BE49-F238E27FC236}">
                <a16:creationId xmlns:a16="http://schemas.microsoft.com/office/drawing/2014/main" id="{41B59526-FBEE-DF5C-8EED-C1434E5D7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15" y="180206"/>
            <a:ext cx="5442705" cy="3650228"/>
          </a:xfrm>
          <a:prstGeom prst="rect">
            <a:avLst/>
          </a:prstGeom>
        </p:spPr>
      </p:pic>
      <p:pic>
        <p:nvPicPr>
          <p:cNvPr id="8" name="Picture 7" descr="A person holding a bottle&#10;&#10;Description automatically generated with medium confidence">
            <a:extLst>
              <a:ext uri="{FF2B5EF4-FFF2-40B4-BE49-F238E27FC236}">
                <a16:creationId xmlns:a16="http://schemas.microsoft.com/office/drawing/2014/main" id="{2D912183-67AC-592C-11CE-6C79FC1A1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216" y="4142605"/>
            <a:ext cx="1989201" cy="5941198"/>
          </a:xfrm>
          <a:prstGeom prst="rect">
            <a:avLst/>
          </a:prstGeom>
        </p:spPr>
      </p:pic>
      <p:pic>
        <p:nvPicPr>
          <p:cNvPr id="10" name="Picture 9" descr="A person taking a selfie in a bathroom&#10;&#10;Description automatically generated">
            <a:extLst>
              <a:ext uri="{FF2B5EF4-FFF2-40B4-BE49-F238E27FC236}">
                <a16:creationId xmlns:a16="http://schemas.microsoft.com/office/drawing/2014/main" id="{0E2BF066-D4EE-A72B-3A69-B2B515E5F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17" y="4142605"/>
            <a:ext cx="3338327" cy="5941199"/>
          </a:xfrm>
          <a:prstGeom prst="rect">
            <a:avLst/>
          </a:prstGeom>
        </p:spPr>
      </p:pic>
      <p:pic>
        <p:nvPicPr>
          <p:cNvPr id="12" name="Picture 11" descr="A person sitting at a table with food in a box&#10;&#10;Description automatically generated with low confidence">
            <a:extLst>
              <a:ext uri="{FF2B5EF4-FFF2-40B4-BE49-F238E27FC236}">
                <a16:creationId xmlns:a16="http://schemas.microsoft.com/office/drawing/2014/main" id="{40DA39EF-49CF-14CA-E8BB-9EE300CCF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6" y="6019800"/>
            <a:ext cx="1786932" cy="1676400"/>
          </a:xfrm>
          <a:prstGeom prst="rect">
            <a:avLst/>
          </a:prstGeom>
        </p:spPr>
      </p:pic>
      <p:pic>
        <p:nvPicPr>
          <p:cNvPr id="14" name="Picture 13" descr="A person in a red and white dress&#10;&#10;Description automatically generated with medium confidence">
            <a:extLst>
              <a:ext uri="{FF2B5EF4-FFF2-40B4-BE49-F238E27FC236}">
                <a16:creationId xmlns:a16="http://schemas.microsoft.com/office/drawing/2014/main" id="{DDA33531-7CF9-99E6-B46E-C4C345AC6E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1"/>
          <a:stretch/>
        </p:blipFill>
        <p:spPr>
          <a:xfrm>
            <a:off x="12039600" y="4142605"/>
            <a:ext cx="5211427" cy="5941198"/>
          </a:xfrm>
          <a:prstGeom prst="rect">
            <a:avLst/>
          </a:prstGeom>
        </p:spPr>
      </p:pic>
      <p:pic>
        <p:nvPicPr>
          <p:cNvPr id="16" name="Picture 15" descr="A person sitting at a table with a plate of food&#10;&#10;Description automatically generated">
            <a:extLst>
              <a:ext uri="{FF2B5EF4-FFF2-40B4-BE49-F238E27FC236}">
                <a16:creationId xmlns:a16="http://schemas.microsoft.com/office/drawing/2014/main" id="{C787C8A0-10E3-8D06-C887-96A33C8980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490" y="180206"/>
            <a:ext cx="4669015" cy="3650228"/>
          </a:xfrm>
          <a:prstGeom prst="rect">
            <a:avLst/>
          </a:prstGeom>
        </p:spPr>
      </p:pic>
      <p:pic>
        <p:nvPicPr>
          <p:cNvPr id="18" name="Picture 17" descr="A person taking a selfie in a mirror&#10;&#10;Description automatically generated">
            <a:extLst>
              <a:ext uri="{FF2B5EF4-FFF2-40B4-BE49-F238E27FC236}">
                <a16:creationId xmlns:a16="http://schemas.microsoft.com/office/drawing/2014/main" id="{02648E23-7F5C-54E6-C5E4-45DCBEA01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82" y="4142606"/>
            <a:ext cx="3750321" cy="5941199"/>
          </a:xfrm>
          <a:prstGeom prst="rect">
            <a:avLst/>
          </a:prstGeom>
        </p:spPr>
      </p:pic>
      <p:pic>
        <p:nvPicPr>
          <p:cNvPr id="20" name="Picture 19" descr="A person holding a bag&#10;&#10;Description automatically generated with low confidence">
            <a:extLst>
              <a:ext uri="{FF2B5EF4-FFF2-40B4-BE49-F238E27FC236}">
                <a16:creationId xmlns:a16="http://schemas.microsoft.com/office/drawing/2014/main" id="{FADE9E46-4397-BAC8-EFA9-CF6AA7E0D5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4" y="266700"/>
            <a:ext cx="1810091" cy="5486400"/>
          </a:xfrm>
          <a:prstGeom prst="rect">
            <a:avLst/>
          </a:prstGeom>
        </p:spPr>
      </p:pic>
      <p:pic>
        <p:nvPicPr>
          <p:cNvPr id="22" name="Picture 21" descr="A person sitting at a table with a glass of wine&#10;&#10;Description automatically generated with medium confidence">
            <a:extLst>
              <a:ext uri="{FF2B5EF4-FFF2-40B4-BE49-F238E27FC236}">
                <a16:creationId xmlns:a16="http://schemas.microsoft.com/office/drawing/2014/main" id="{5E2EE0B5-2623-E647-D7E9-EA3EBCDE0A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4" y="7962900"/>
            <a:ext cx="1790700" cy="1790700"/>
          </a:xfrm>
          <a:prstGeom prst="rect">
            <a:avLst/>
          </a:prstGeom>
        </p:spPr>
      </p:pic>
      <p:pic>
        <p:nvPicPr>
          <p:cNvPr id="24" name="Picture 23" descr="A picture containing human face, person, outdoor, clothing&#10;&#10;Description automatically generated">
            <a:extLst>
              <a:ext uri="{FF2B5EF4-FFF2-40B4-BE49-F238E27FC236}">
                <a16:creationId xmlns:a16="http://schemas.microsoft.com/office/drawing/2014/main" id="{C20D3934-2A93-D0CA-3485-F617A1F463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8" r="6333"/>
          <a:stretch/>
        </p:blipFill>
        <p:spPr>
          <a:xfrm>
            <a:off x="12793675" y="146868"/>
            <a:ext cx="3318296" cy="368356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2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 dirty="0">
                <a:solidFill>
                  <a:schemeClr val="bg1"/>
                </a:solidFill>
                <a:latin typeface="Raleway Heavy"/>
              </a:rPr>
              <a:t>VERTROKKEN NAAR EEN ONBEKENDE BESTEMMING</a:t>
            </a:r>
          </a:p>
        </p:txBody>
      </p:sp>
    </p:spTree>
    <p:extLst>
      <p:ext uri="{BB962C8B-B14F-4D97-AF65-F5344CB8AC3E}">
        <p14:creationId xmlns:p14="http://schemas.microsoft.com/office/powerpoint/2010/main" val="2809328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55563" y="4670870"/>
            <a:ext cx="15576873" cy="110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39"/>
              </a:lnSpc>
            </a:pPr>
            <a:r>
              <a:rPr lang="en-US" sz="8339" dirty="0">
                <a:solidFill>
                  <a:srgbClr val="000000"/>
                </a:solidFill>
                <a:latin typeface="League Spartan"/>
              </a:rPr>
              <a:t>NIEMAND IS ZELFREDZAAM.</a:t>
            </a:r>
          </a:p>
        </p:txBody>
      </p:sp>
    </p:spTree>
    <p:extLst>
      <p:ext uri="{BB962C8B-B14F-4D97-AF65-F5344CB8AC3E}">
        <p14:creationId xmlns:p14="http://schemas.microsoft.com/office/powerpoint/2010/main" val="2267473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55563" y="4670870"/>
            <a:ext cx="15576873" cy="2183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9"/>
              </a:lnSpc>
            </a:pPr>
            <a:r>
              <a:rPr lang="en-US" sz="8339" dirty="0">
                <a:solidFill>
                  <a:srgbClr val="000000"/>
                </a:solidFill>
                <a:latin typeface="League Spartan"/>
              </a:rPr>
              <a:t>WEER EEN WONING.</a:t>
            </a:r>
          </a:p>
          <a:p>
            <a:pPr algn="ctr">
              <a:lnSpc>
                <a:spcPts val="8339"/>
              </a:lnSpc>
            </a:pPr>
            <a:r>
              <a:rPr lang="en-US" sz="8339" dirty="0">
                <a:solidFill>
                  <a:srgbClr val="000000"/>
                </a:solidFill>
                <a:latin typeface="League Spartan"/>
              </a:rPr>
              <a:t>EN DAN?</a:t>
            </a:r>
          </a:p>
        </p:txBody>
      </p:sp>
    </p:spTree>
    <p:extLst>
      <p:ext uri="{BB962C8B-B14F-4D97-AF65-F5344CB8AC3E}">
        <p14:creationId xmlns:p14="http://schemas.microsoft.com/office/powerpoint/2010/main" val="1760611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feeding pigeons&#10;&#10;Description automatically generated with medium confidence">
            <a:extLst>
              <a:ext uri="{FF2B5EF4-FFF2-40B4-BE49-F238E27FC236}">
                <a16:creationId xmlns:a16="http://schemas.microsoft.com/office/drawing/2014/main" id="{CE7100E5-5BF5-8721-7F09-48E318F5C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94" y="1165561"/>
            <a:ext cx="14102612" cy="795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66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4771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0"/>
              </a:lnSpc>
            </a:pPr>
            <a:r>
              <a:rPr lang="en-US" sz="8407" strike="sngStrike" spc="252" dirty="0">
                <a:latin typeface="Raleway Heavy"/>
              </a:rPr>
              <a:t>SCHULDGEVOEL</a:t>
            </a:r>
          </a:p>
          <a:p>
            <a:pPr algn="ctr">
              <a:lnSpc>
                <a:spcPts val="11770"/>
              </a:lnSpc>
            </a:pPr>
            <a:endParaRPr lang="en-US" sz="8407" strike="sngStrike" spc="252" dirty="0">
              <a:latin typeface="Raleway Heavy"/>
            </a:endParaRPr>
          </a:p>
          <a:p>
            <a:pPr algn="ctr">
              <a:lnSpc>
                <a:spcPts val="11770"/>
              </a:lnSpc>
            </a:pPr>
            <a:r>
              <a:rPr lang="en-US" sz="19900" spc="252" dirty="0">
                <a:latin typeface="Raleway Heavy"/>
              </a:rPr>
              <a:t>HOOP</a:t>
            </a:r>
          </a:p>
        </p:txBody>
      </p:sp>
    </p:spTree>
    <p:extLst>
      <p:ext uri="{BB962C8B-B14F-4D97-AF65-F5344CB8AC3E}">
        <p14:creationId xmlns:p14="http://schemas.microsoft.com/office/powerpoint/2010/main" val="3840480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2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 dirty="0">
                <a:solidFill>
                  <a:schemeClr val="bg1"/>
                </a:solidFill>
                <a:latin typeface="Raleway Heavy"/>
              </a:rPr>
              <a:t>VERTROKKEN NAAR EEN ONBEKENDE BESTEMMING</a:t>
            </a:r>
          </a:p>
        </p:txBody>
      </p:sp>
    </p:spTree>
    <p:extLst>
      <p:ext uri="{BB962C8B-B14F-4D97-AF65-F5344CB8AC3E}">
        <p14:creationId xmlns:p14="http://schemas.microsoft.com/office/powerpoint/2010/main" val="2289191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0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0"/>
              </a:lnSpc>
            </a:pPr>
            <a:r>
              <a:rPr lang="en-US" sz="8407" spc="252" dirty="0">
                <a:latin typeface="Raleway Heavy"/>
              </a:rPr>
              <a:t>RUIMTE VOOR VRAGEN </a:t>
            </a:r>
            <a:br>
              <a:rPr lang="en-US" sz="8407" spc="252" dirty="0">
                <a:latin typeface="Raleway Heavy"/>
              </a:rPr>
            </a:br>
            <a:r>
              <a:rPr lang="en-US" sz="8407" spc="252" dirty="0">
                <a:latin typeface="Raleway Heavy"/>
              </a:rPr>
              <a:t>EN OPMERKINGEN</a:t>
            </a:r>
          </a:p>
        </p:txBody>
      </p:sp>
    </p:spTree>
    <p:extLst>
      <p:ext uri="{BB962C8B-B14F-4D97-AF65-F5344CB8AC3E}">
        <p14:creationId xmlns:p14="http://schemas.microsoft.com/office/powerpoint/2010/main" val="2511793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03" b="1448"/>
          <a:stretch>
            <a:fillRect/>
          </a:stretch>
        </p:blipFill>
        <p:spPr>
          <a:xfrm>
            <a:off x="3599089" y="1011527"/>
            <a:ext cx="11089821" cy="82639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0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0"/>
              </a:lnSpc>
            </a:pPr>
            <a:r>
              <a:rPr lang="en-US" sz="8407" spc="252" dirty="0">
                <a:latin typeface="Raleway Heavy"/>
              </a:rPr>
              <a:t>RUIMTE VOOR VRAGEN </a:t>
            </a:r>
            <a:br>
              <a:rPr lang="en-US" sz="8407" spc="252" dirty="0">
                <a:latin typeface="Raleway Heavy"/>
              </a:rPr>
            </a:br>
            <a:r>
              <a:rPr lang="en-US" sz="8407" spc="252" dirty="0">
                <a:latin typeface="Raleway Heavy"/>
              </a:rPr>
              <a:t>EN OPMERKINGEN</a:t>
            </a:r>
          </a:p>
        </p:txBody>
      </p:sp>
    </p:spTree>
    <p:extLst>
      <p:ext uri="{BB962C8B-B14F-4D97-AF65-F5344CB8AC3E}">
        <p14:creationId xmlns:p14="http://schemas.microsoft.com/office/powerpoint/2010/main" val="3701914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2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 dirty="0">
                <a:solidFill>
                  <a:schemeClr val="bg1"/>
                </a:solidFill>
                <a:latin typeface="Raleway Heavy"/>
              </a:rPr>
              <a:t>VERTROKKEN NAAR EEN ONBEKENDE BESTEMMING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2587860" y="1333500"/>
            <a:ext cx="13112280" cy="1756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709"/>
              </a:lnSpc>
            </a:pPr>
            <a:r>
              <a:rPr lang="en-US" sz="12463" spc="373" dirty="0">
                <a:solidFill>
                  <a:schemeClr val="bg1"/>
                </a:solidFill>
                <a:latin typeface="Raleway Heavy"/>
              </a:rPr>
              <a:t>RONJA BRUIJNS</a:t>
            </a:r>
          </a:p>
        </p:txBody>
      </p:sp>
      <p:pic>
        <p:nvPicPr>
          <p:cNvPr id="16" name="Picture 1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580A1AA-7D4B-5BFF-C894-342B97C4D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60" y="3771900"/>
            <a:ext cx="4791744" cy="4791744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F651DD6D-62F3-60D8-70B0-5D6F87BAAE28}"/>
              </a:ext>
            </a:extLst>
          </p:cNvPr>
          <p:cNvSpPr txBox="1"/>
          <p:nvPr/>
        </p:nvSpPr>
        <p:spPr>
          <a:xfrm>
            <a:off x="7924800" y="3771900"/>
            <a:ext cx="8305800" cy="3048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spc="373" dirty="0">
                <a:solidFill>
                  <a:schemeClr val="bg1"/>
                </a:solidFill>
                <a:latin typeface="Raleway Heavy"/>
              </a:rPr>
              <a:t>WWW.RONJABRUIJNS.NL</a:t>
            </a:r>
          </a:p>
          <a:p>
            <a:pPr>
              <a:lnSpc>
                <a:spcPct val="250000"/>
              </a:lnSpc>
            </a:pPr>
            <a:r>
              <a:rPr lang="en-US" sz="2800" spc="373" dirty="0">
                <a:solidFill>
                  <a:schemeClr val="bg1"/>
                </a:solidFill>
                <a:latin typeface="Raleway Heavy"/>
              </a:rPr>
              <a:t>LINKEDIN.COM/IN/RONJABRUIJNS</a:t>
            </a:r>
          </a:p>
          <a:p>
            <a:pPr>
              <a:lnSpc>
                <a:spcPct val="250000"/>
              </a:lnSpc>
            </a:pPr>
            <a:r>
              <a:rPr lang="en-US" sz="2800" spc="373" dirty="0">
                <a:solidFill>
                  <a:schemeClr val="bg1"/>
                </a:solidFill>
                <a:latin typeface="Raleway Heavy"/>
              </a:rPr>
              <a:t>RONJABRUIJNS@GMAIL.COM</a:t>
            </a:r>
          </a:p>
        </p:txBody>
      </p:sp>
    </p:spTree>
    <p:extLst>
      <p:ext uri="{BB962C8B-B14F-4D97-AF65-F5344CB8AC3E}">
        <p14:creationId xmlns:p14="http://schemas.microsoft.com/office/powerpoint/2010/main" val="1294343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2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>
                <a:solidFill>
                  <a:srgbClr val="000000"/>
                </a:solidFill>
                <a:latin typeface="Raleway Heavy"/>
              </a:rPr>
              <a:t>VERTROKKEN NAAR EEN ONBEKENDE BESTEMMING</a:t>
            </a:r>
          </a:p>
        </p:txBody>
      </p:sp>
    </p:spTree>
    <p:extLst>
      <p:ext uri="{BB962C8B-B14F-4D97-AF65-F5344CB8AC3E}">
        <p14:creationId xmlns:p14="http://schemas.microsoft.com/office/powerpoint/2010/main" val="90895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2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 dirty="0">
                <a:solidFill>
                  <a:schemeClr val="bg1"/>
                </a:solidFill>
                <a:latin typeface="Raleway Heavy"/>
              </a:rPr>
              <a:t>VERTROKKEN NAAR EEN ONBEKENDE BESTEMMING</a:t>
            </a:r>
          </a:p>
        </p:txBody>
      </p:sp>
    </p:spTree>
    <p:extLst>
      <p:ext uri="{BB962C8B-B14F-4D97-AF65-F5344CB8AC3E}">
        <p14:creationId xmlns:p14="http://schemas.microsoft.com/office/powerpoint/2010/main" val="1756201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24200" y="4447123"/>
            <a:ext cx="12039600" cy="1392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 dirty="0">
                <a:solidFill>
                  <a:srgbClr val="000000"/>
                </a:solidFill>
                <a:latin typeface="Raleway Heavy"/>
              </a:rPr>
              <a:t>ARMOEDE IS GEWELD</a:t>
            </a:r>
          </a:p>
        </p:txBody>
      </p:sp>
    </p:spTree>
    <p:extLst>
      <p:ext uri="{BB962C8B-B14F-4D97-AF65-F5344CB8AC3E}">
        <p14:creationId xmlns:p14="http://schemas.microsoft.com/office/powerpoint/2010/main" val="3488370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2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 dirty="0">
                <a:solidFill>
                  <a:schemeClr val="bg1"/>
                </a:solidFill>
                <a:latin typeface="Raleway Heavy"/>
              </a:rPr>
              <a:t>VERTROKKEN NAAR EEN ONBEKENDE BESTEMMING</a:t>
            </a:r>
          </a:p>
        </p:txBody>
      </p:sp>
    </p:spTree>
    <p:extLst>
      <p:ext uri="{BB962C8B-B14F-4D97-AF65-F5344CB8AC3E}">
        <p14:creationId xmlns:p14="http://schemas.microsoft.com/office/powerpoint/2010/main" val="17507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21503"/>
            <a:ext cx="15118104" cy="108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21"/>
              </a:lnSpc>
            </a:pPr>
            <a:r>
              <a:rPr lang="en-US" sz="6586" spc="197">
                <a:solidFill>
                  <a:srgbClr val="000000"/>
                </a:solidFill>
                <a:latin typeface="Raleway Heavy"/>
              </a:rPr>
              <a:t>GEZINSVERVERGANGEND TEHUIS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90586" y="4876800"/>
            <a:ext cx="10506828" cy="23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59"/>
              </a:lnSpc>
            </a:pPr>
            <a:r>
              <a:rPr lang="en-US" sz="13756" spc="412">
                <a:solidFill>
                  <a:srgbClr val="000000"/>
                </a:solidFill>
                <a:latin typeface="Raleway Heavy"/>
              </a:rPr>
              <a:t>INTERNAAT</a:t>
            </a:r>
          </a:p>
        </p:txBody>
      </p:sp>
      <p:sp>
        <p:nvSpPr>
          <p:cNvPr id="4" name="AutoShape 4"/>
          <p:cNvSpPr/>
          <p:nvPr/>
        </p:nvSpPr>
        <p:spPr>
          <a:xfrm>
            <a:off x="1089414" y="4205596"/>
            <a:ext cx="16109171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2499" y="3602453"/>
            <a:ext cx="14743002" cy="292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8407" spc="252" dirty="0">
                <a:solidFill>
                  <a:schemeClr val="bg1"/>
                </a:solidFill>
                <a:latin typeface="Raleway Heavy"/>
              </a:rPr>
              <a:t>VERTROKKEN NAAR EEN ONBEKENDE BESTEMMING</a:t>
            </a:r>
          </a:p>
        </p:txBody>
      </p:sp>
    </p:spTree>
    <p:extLst>
      <p:ext uri="{BB962C8B-B14F-4D97-AF65-F5344CB8AC3E}">
        <p14:creationId xmlns:p14="http://schemas.microsoft.com/office/powerpoint/2010/main" val="169453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Microsoft Office PowerPoint</Application>
  <PresentationFormat>Aangepast</PresentationFormat>
  <Paragraphs>43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8" baseType="lpstr">
      <vt:lpstr>Montserrat Extra-Light Bold</vt:lpstr>
      <vt:lpstr>League Spartan</vt:lpstr>
      <vt:lpstr>Montserrat Semi-Bold Italics</vt:lpstr>
      <vt:lpstr>Arial</vt:lpstr>
      <vt:lpstr>Raleway Heavy</vt:lpstr>
      <vt:lpstr>Calibri</vt:lpstr>
      <vt:lpstr>Montserrat Semi-Bold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PPP 10 nov</dc:title>
  <cp:lastModifiedBy>Axel Vandenheede</cp:lastModifiedBy>
  <cp:revision>3</cp:revision>
  <dcterms:created xsi:type="dcterms:W3CDTF">2006-08-16T00:00:00Z</dcterms:created>
  <dcterms:modified xsi:type="dcterms:W3CDTF">2023-06-14T08:57:05Z</dcterms:modified>
  <dc:identifier>DAFRXlVVlvU</dc:identifier>
</cp:coreProperties>
</file>